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72" r:id="rId11"/>
    <p:sldId id="264" r:id="rId12"/>
    <p:sldId id="273" r:id="rId13"/>
    <p:sldId id="265" r:id="rId14"/>
    <p:sldId id="267" r:id="rId15"/>
    <p:sldId id="266" r:id="rId16"/>
    <p:sldId id="274" r:id="rId17"/>
    <p:sldId id="275" r:id="rId18"/>
    <p:sldId id="268" r:id="rId19"/>
    <p:sldId id="283" r:id="rId20"/>
    <p:sldId id="277" r:id="rId21"/>
    <p:sldId id="282" r:id="rId22"/>
    <p:sldId id="284" r:id="rId23"/>
    <p:sldId id="286" r:id="rId24"/>
    <p:sldId id="279" r:id="rId25"/>
    <p:sldId id="287" r:id="rId26"/>
    <p:sldId id="280" r:id="rId27"/>
    <p:sldId id="278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805" autoAdjust="0"/>
  </p:normalViewPr>
  <p:slideViewPr>
    <p:cSldViewPr snapToGrid="0" showGuides="1">
      <p:cViewPr varScale="1">
        <p:scale>
          <a:sx n="60" d="100"/>
          <a:sy n="60" d="100"/>
        </p:scale>
        <p:origin x="7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hyperlink" Target="https://colab.research.google.com/drive/1fbz7RSho0OjSVysFk0Qu1m8Bpe6MbzZk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hyperlink" Target="https://colab.research.google.com/drive/14IzmGkNTTwCpzf9UNyaVDXK6tE3jcWqQ" TargetMode="Externa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44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hyperlink" Target="https://colab.research.google.com/drive/1fbz7RSho0OjSVysFk0Qu1m8Bpe6MbzZk" TargetMode="External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9.png"/><Relationship Id="rId7" Type="http://schemas.openxmlformats.org/officeDocument/2006/relationships/image" Target="../media/image4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Relationship Id="rId9" Type="http://schemas.openxmlformats.org/officeDocument/2006/relationships/hyperlink" Target="https://colab.research.google.com/drive/14IzmGkNTTwCpzf9UNyaVDXK6tE3jcWqQ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46DBA-2FD1-466C-86DE-7A8F8BAC24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276F11-AA2B-4493-BF27-FADEB5638B8C}">
      <dgm:prSet/>
      <dgm:spPr/>
      <dgm:t>
        <a:bodyPr/>
        <a:lstStyle/>
        <a:p>
          <a:r>
            <a:rPr lang="en-US" dirty="0"/>
            <a:t>Learning is hard!</a:t>
          </a:r>
        </a:p>
      </dgm:t>
    </dgm:pt>
    <dgm:pt modelId="{778C8892-E74B-4463-BBDF-6201516918AB}" type="parTrans" cxnId="{8A0E51B0-E519-4060-9BB5-BA3FDD251501}">
      <dgm:prSet/>
      <dgm:spPr/>
      <dgm:t>
        <a:bodyPr/>
        <a:lstStyle/>
        <a:p>
          <a:endParaRPr lang="en-US"/>
        </a:p>
      </dgm:t>
    </dgm:pt>
    <dgm:pt modelId="{903B8E00-4BE8-4CF1-9BA4-6588AE80C195}" type="sibTrans" cxnId="{8A0E51B0-E519-4060-9BB5-BA3FDD251501}">
      <dgm:prSet/>
      <dgm:spPr/>
      <dgm:t>
        <a:bodyPr/>
        <a:lstStyle/>
        <a:p>
          <a:endParaRPr lang="en-US"/>
        </a:p>
      </dgm:t>
    </dgm:pt>
    <dgm:pt modelId="{4D94DE6F-364D-45E4-BAC6-A7A923AA67EF}">
      <dgm:prSet/>
      <dgm:spPr/>
      <dgm:t>
        <a:bodyPr/>
        <a:lstStyle/>
        <a:p>
          <a:r>
            <a:rPr lang="en-IN" dirty="0"/>
            <a:t>Lot of data and compute!</a:t>
          </a:r>
          <a:endParaRPr lang="en-US" dirty="0"/>
        </a:p>
      </dgm:t>
    </dgm:pt>
    <dgm:pt modelId="{BAA0669E-B697-42CA-842A-414718386AB9}" type="parTrans" cxnId="{2820FDBD-BD90-4F7C-86F7-31001553F80B}">
      <dgm:prSet/>
      <dgm:spPr/>
      <dgm:t>
        <a:bodyPr/>
        <a:lstStyle/>
        <a:p>
          <a:endParaRPr lang="en-US"/>
        </a:p>
      </dgm:t>
    </dgm:pt>
    <dgm:pt modelId="{4EFC1777-C001-40CE-901A-F156DED5DC20}" type="sibTrans" cxnId="{2820FDBD-BD90-4F7C-86F7-31001553F80B}">
      <dgm:prSet/>
      <dgm:spPr/>
      <dgm:t>
        <a:bodyPr/>
        <a:lstStyle/>
        <a:p>
          <a:endParaRPr lang="en-US"/>
        </a:p>
      </dgm:t>
    </dgm:pt>
    <dgm:pt modelId="{121917C1-E700-4FDC-B4D2-E70A7B2EBCF3}">
      <dgm:prSet/>
      <dgm:spPr/>
      <dgm:t>
        <a:bodyPr/>
        <a:lstStyle/>
        <a:p>
          <a:r>
            <a:rPr lang="en-IN" dirty="0"/>
            <a:t>Catastrophic Forgetting</a:t>
          </a:r>
          <a:endParaRPr lang="en-US" dirty="0"/>
        </a:p>
      </dgm:t>
    </dgm:pt>
    <dgm:pt modelId="{3711D646-A8A7-4DAE-89F1-F99FAF3D9C67}" type="parTrans" cxnId="{598A81FD-C4EA-4E66-8944-3428A8431D65}">
      <dgm:prSet/>
      <dgm:spPr/>
      <dgm:t>
        <a:bodyPr/>
        <a:lstStyle/>
        <a:p>
          <a:endParaRPr lang="en-US"/>
        </a:p>
      </dgm:t>
    </dgm:pt>
    <dgm:pt modelId="{AB6F0887-1F46-4693-A683-80D755BE0E0D}" type="sibTrans" cxnId="{598A81FD-C4EA-4E66-8944-3428A8431D65}">
      <dgm:prSet/>
      <dgm:spPr/>
      <dgm:t>
        <a:bodyPr/>
        <a:lstStyle/>
        <a:p>
          <a:endParaRPr lang="en-US"/>
        </a:p>
      </dgm:t>
    </dgm:pt>
    <dgm:pt modelId="{96535CBF-D17D-43F5-9B0B-5D783D039A86}" type="pres">
      <dgm:prSet presAssocID="{FEB46DBA-2FD1-466C-86DE-7A8F8BAC2484}" presName="linear" presStyleCnt="0">
        <dgm:presLayoutVars>
          <dgm:animLvl val="lvl"/>
          <dgm:resizeHandles val="exact"/>
        </dgm:presLayoutVars>
      </dgm:prSet>
      <dgm:spPr/>
    </dgm:pt>
    <dgm:pt modelId="{67BE30DA-7904-40F7-923F-4D9BFB6B55D1}" type="pres">
      <dgm:prSet presAssocID="{E0276F11-AA2B-4493-BF27-FADEB5638B8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A44426-23F3-4F43-8CF4-455C98F52029}" type="pres">
      <dgm:prSet presAssocID="{903B8E00-4BE8-4CF1-9BA4-6588AE80C195}" presName="spacer" presStyleCnt="0"/>
      <dgm:spPr/>
    </dgm:pt>
    <dgm:pt modelId="{13CC2225-8FE5-4E10-B734-482561E6C877}" type="pres">
      <dgm:prSet presAssocID="{4D94DE6F-364D-45E4-BAC6-A7A923AA67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4A183AE-60DF-43AB-9481-27862714DB14}" type="pres">
      <dgm:prSet presAssocID="{4EFC1777-C001-40CE-901A-F156DED5DC20}" presName="spacer" presStyleCnt="0"/>
      <dgm:spPr/>
    </dgm:pt>
    <dgm:pt modelId="{45D69136-91D8-4CA5-A061-611E67ADF1F0}" type="pres">
      <dgm:prSet presAssocID="{121917C1-E700-4FDC-B4D2-E70A7B2EBCF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233238-5160-4BC1-BC80-3B06923A264C}" type="presOf" srcId="{FEB46DBA-2FD1-466C-86DE-7A8F8BAC2484}" destId="{96535CBF-D17D-43F5-9B0B-5D783D039A86}" srcOrd="0" destOrd="0" presId="urn:microsoft.com/office/officeart/2005/8/layout/vList2"/>
    <dgm:cxn modelId="{8903B655-862F-42C0-B63B-52778733E5EA}" type="presOf" srcId="{4D94DE6F-364D-45E4-BAC6-A7A923AA67EF}" destId="{13CC2225-8FE5-4E10-B734-482561E6C877}" srcOrd="0" destOrd="0" presId="urn:microsoft.com/office/officeart/2005/8/layout/vList2"/>
    <dgm:cxn modelId="{8A0E51B0-E519-4060-9BB5-BA3FDD251501}" srcId="{FEB46DBA-2FD1-466C-86DE-7A8F8BAC2484}" destId="{E0276F11-AA2B-4493-BF27-FADEB5638B8C}" srcOrd="0" destOrd="0" parTransId="{778C8892-E74B-4463-BBDF-6201516918AB}" sibTransId="{903B8E00-4BE8-4CF1-9BA4-6588AE80C195}"/>
    <dgm:cxn modelId="{2820FDBD-BD90-4F7C-86F7-31001553F80B}" srcId="{FEB46DBA-2FD1-466C-86DE-7A8F8BAC2484}" destId="{4D94DE6F-364D-45E4-BAC6-A7A923AA67EF}" srcOrd="1" destOrd="0" parTransId="{BAA0669E-B697-42CA-842A-414718386AB9}" sibTransId="{4EFC1777-C001-40CE-901A-F156DED5DC20}"/>
    <dgm:cxn modelId="{B92159D3-B1CF-4EB9-A492-4765C5F859B0}" type="presOf" srcId="{E0276F11-AA2B-4493-BF27-FADEB5638B8C}" destId="{67BE30DA-7904-40F7-923F-4D9BFB6B55D1}" srcOrd="0" destOrd="0" presId="urn:microsoft.com/office/officeart/2005/8/layout/vList2"/>
    <dgm:cxn modelId="{B52D9FDA-E0A3-4C34-82A4-049A3EC890AD}" type="presOf" srcId="{121917C1-E700-4FDC-B4D2-E70A7B2EBCF3}" destId="{45D69136-91D8-4CA5-A061-611E67ADF1F0}" srcOrd="0" destOrd="0" presId="urn:microsoft.com/office/officeart/2005/8/layout/vList2"/>
    <dgm:cxn modelId="{598A81FD-C4EA-4E66-8944-3428A8431D65}" srcId="{FEB46DBA-2FD1-466C-86DE-7A8F8BAC2484}" destId="{121917C1-E700-4FDC-B4D2-E70A7B2EBCF3}" srcOrd="2" destOrd="0" parTransId="{3711D646-A8A7-4DAE-89F1-F99FAF3D9C67}" sibTransId="{AB6F0887-1F46-4693-A683-80D755BE0E0D}"/>
    <dgm:cxn modelId="{75CB86DB-C336-48E0-BFCB-65EDE9853683}" type="presParOf" srcId="{96535CBF-D17D-43F5-9B0B-5D783D039A86}" destId="{67BE30DA-7904-40F7-923F-4D9BFB6B55D1}" srcOrd="0" destOrd="0" presId="urn:microsoft.com/office/officeart/2005/8/layout/vList2"/>
    <dgm:cxn modelId="{77234D64-12D6-4410-A87A-432C84400160}" type="presParOf" srcId="{96535CBF-D17D-43F5-9B0B-5D783D039A86}" destId="{63A44426-23F3-4F43-8CF4-455C98F52029}" srcOrd="1" destOrd="0" presId="urn:microsoft.com/office/officeart/2005/8/layout/vList2"/>
    <dgm:cxn modelId="{45924E28-911B-4AF1-A05E-354F9F21F637}" type="presParOf" srcId="{96535CBF-D17D-43F5-9B0B-5D783D039A86}" destId="{13CC2225-8FE5-4E10-B734-482561E6C877}" srcOrd="2" destOrd="0" presId="urn:microsoft.com/office/officeart/2005/8/layout/vList2"/>
    <dgm:cxn modelId="{E4E36157-00CD-4D53-A7D8-D003025C0E7D}" type="presParOf" srcId="{96535CBF-D17D-43F5-9B0B-5D783D039A86}" destId="{C4A183AE-60DF-43AB-9481-27862714DB14}" srcOrd="3" destOrd="0" presId="urn:microsoft.com/office/officeart/2005/8/layout/vList2"/>
    <dgm:cxn modelId="{54221E81-E428-4117-9527-F4599DD89675}" type="presParOf" srcId="{96535CBF-D17D-43F5-9B0B-5D783D039A86}" destId="{45D69136-91D8-4CA5-A061-611E67ADF1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7EB9F0F-28E2-4964-ADF7-ADCAF117DF4F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A1F152-36C6-48FE-8232-D14783C8DDB7}">
      <dgm:prSet/>
      <dgm:spPr/>
      <dgm:t>
        <a:bodyPr/>
        <a:lstStyle/>
        <a:p>
          <a:r>
            <a:rPr lang="en-IN" dirty="0"/>
            <a:t>Transfer Learning with pretrained models </a:t>
          </a:r>
          <a:r>
            <a:rPr lang="en-IN" i="1" dirty="0"/>
            <a:t>democratises </a:t>
          </a:r>
          <a:r>
            <a:rPr lang="en-IN" dirty="0"/>
            <a:t>Deep Learning to some extent</a:t>
          </a:r>
          <a:endParaRPr lang="en-US" dirty="0"/>
        </a:p>
      </dgm:t>
    </dgm:pt>
    <dgm:pt modelId="{F694DAD1-38FC-4519-8714-010406BDD66A}" type="parTrans" cxnId="{F95C990E-2CE8-47B4-AB26-8F12BCF46BBF}">
      <dgm:prSet/>
      <dgm:spPr/>
      <dgm:t>
        <a:bodyPr/>
        <a:lstStyle/>
        <a:p>
          <a:endParaRPr lang="en-US"/>
        </a:p>
      </dgm:t>
    </dgm:pt>
    <dgm:pt modelId="{E1C75236-F2FE-4D77-8456-6CC593DDDE55}" type="sibTrans" cxnId="{F95C990E-2CE8-47B4-AB26-8F12BCF46BBF}">
      <dgm:prSet/>
      <dgm:spPr/>
      <dgm:t>
        <a:bodyPr/>
        <a:lstStyle/>
        <a:p>
          <a:endParaRPr lang="en-US"/>
        </a:p>
      </dgm:t>
    </dgm:pt>
    <dgm:pt modelId="{B29FD848-D87C-4762-8CFF-AF4A0F11BAD0}">
      <dgm:prSet/>
      <dgm:spPr/>
      <dgm:t>
        <a:bodyPr/>
        <a:lstStyle/>
        <a:p>
          <a:r>
            <a:rPr lang="en-IN" dirty="0"/>
            <a:t>Anyone with small dataset and low compute can benefit the heavy duty Deep learning machinery</a:t>
          </a:r>
          <a:endParaRPr lang="en-US" dirty="0"/>
        </a:p>
      </dgm:t>
    </dgm:pt>
    <dgm:pt modelId="{28A77960-E8AC-4836-B250-52D7889726BA}" type="parTrans" cxnId="{085661EC-C3EF-431D-8B42-6616C0CD9F25}">
      <dgm:prSet/>
      <dgm:spPr/>
      <dgm:t>
        <a:bodyPr/>
        <a:lstStyle/>
        <a:p>
          <a:endParaRPr lang="en-US"/>
        </a:p>
      </dgm:t>
    </dgm:pt>
    <dgm:pt modelId="{38ABA9FE-87F6-4872-B5DF-0FE426875F95}" type="sibTrans" cxnId="{085661EC-C3EF-431D-8B42-6616C0CD9F25}">
      <dgm:prSet/>
      <dgm:spPr/>
      <dgm:t>
        <a:bodyPr/>
        <a:lstStyle/>
        <a:p>
          <a:endParaRPr lang="en-US"/>
        </a:p>
      </dgm:t>
    </dgm:pt>
    <dgm:pt modelId="{2BF438C6-3B3E-4D75-A6B6-08751D531565}">
      <dgm:prSet/>
      <dgm:spPr/>
      <dgm:t>
        <a:bodyPr/>
        <a:lstStyle/>
        <a:p>
          <a:r>
            <a:rPr lang="en-IN" dirty="0"/>
            <a:t>Applications range across modalities – Image, Text and Speech</a:t>
          </a:r>
          <a:endParaRPr lang="en-US" dirty="0"/>
        </a:p>
      </dgm:t>
    </dgm:pt>
    <dgm:pt modelId="{48DFAEA5-D985-4C95-8710-2461F803DA20}" type="parTrans" cxnId="{1A85152E-F84D-444E-A705-486FB1524BDB}">
      <dgm:prSet/>
      <dgm:spPr/>
      <dgm:t>
        <a:bodyPr/>
        <a:lstStyle/>
        <a:p>
          <a:endParaRPr lang="en-US"/>
        </a:p>
      </dgm:t>
    </dgm:pt>
    <dgm:pt modelId="{09D85B4A-5451-4BFD-A467-C80E9C3EBB61}" type="sibTrans" cxnId="{1A85152E-F84D-444E-A705-486FB1524BDB}">
      <dgm:prSet/>
      <dgm:spPr/>
      <dgm:t>
        <a:bodyPr/>
        <a:lstStyle/>
        <a:p>
          <a:endParaRPr lang="en-US"/>
        </a:p>
      </dgm:t>
    </dgm:pt>
    <dgm:pt modelId="{8FDEA543-D2EA-4A11-8FF0-C42A9FF9F0AF}" type="pres">
      <dgm:prSet presAssocID="{D7EB9F0F-28E2-4964-ADF7-ADCAF117DF4F}" presName="vert0" presStyleCnt="0">
        <dgm:presLayoutVars>
          <dgm:dir/>
          <dgm:animOne val="branch"/>
          <dgm:animLvl val="lvl"/>
        </dgm:presLayoutVars>
      </dgm:prSet>
      <dgm:spPr/>
    </dgm:pt>
    <dgm:pt modelId="{85FBF991-ECE4-4729-953F-77D524F4FC3F}" type="pres">
      <dgm:prSet presAssocID="{87A1F152-36C6-48FE-8232-D14783C8DDB7}" presName="thickLine" presStyleLbl="alignNode1" presStyleIdx="0" presStyleCnt="3"/>
      <dgm:spPr/>
    </dgm:pt>
    <dgm:pt modelId="{18E381AC-CA73-41E1-8A83-42AA59C696F4}" type="pres">
      <dgm:prSet presAssocID="{87A1F152-36C6-48FE-8232-D14783C8DDB7}" presName="horz1" presStyleCnt="0"/>
      <dgm:spPr/>
    </dgm:pt>
    <dgm:pt modelId="{3DD8CBD8-4333-432D-8ECD-92BC714982CD}" type="pres">
      <dgm:prSet presAssocID="{87A1F152-36C6-48FE-8232-D14783C8DDB7}" presName="tx1" presStyleLbl="revTx" presStyleIdx="0" presStyleCnt="3"/>
      <dgm:spPr/>
    </dgm:pt>
    <dgm:pt modelId="{13B04831-D005-4A34-93A0-BE44E3C1EB23}" type="pres">
      <dgm:prSet presAssocID="{87A1F152-36C6-48FE-8232-D14783C8DDB7}" presName="vert1" presStyleCnt="0"/>
      <dgm:spPr/>
    </dgm:pt>
    <dgm:pt modelId="{77FC8596-628E-463F-B882-BCCF15F53E24}" type="pres">
      <dgm:prSet presAssocID="{B29FD848-D87C-4762-8CFF-AF4A0F11BAD0}" presName="thickLine" presStyleLbl="alignNode1" presStyleIdx="1" presStyleCnt="3"/>
      <dgm:spPr/>
    </dgm:pt>
    <dgm:pt modelId="{E2A0107E-27E0-4357-92AE-370679BCE888}" type="pres">
      <dgm:prSet presAssocID="{B29FD848-D87C-4762-8CFF-AF4A0F11BAD0}" presName="horz1" presStyleCnt="0"/>
      <dgm:spPr/>
    </dgm:pt>
    <dgm:pt modelId="{A07E5493-5606-458E-BBE9-95B1B033A4E0}" type="pres">
      <dgm:prSet presAssocID="{B29FD848-D87C-4762-8CFF-AF4A0F11BAD0}" presName="tx1" presStyleLbl="revTx" presStyleIdx="1" presStyleCnt="3"/>
      <dgm:spPr/>
    </dgm:pt>
    <dgm:pt modelId="{9206F77D-26C9-48E8-84E7-867AE14DB7BE}" type="pres">
      <dgm:prSet presAssocID="{B29FD848-D87C-4762-8CFF-AF4A0F11BAD0}" presName="vert1" presStyleCnt="0"/>
      <dgm:spPr/>
    </dgm:pt>
    <dgm:pt modelId="{09EFD830-F480-4EE2-ACCE-BEA3991ECD6A}" type="pres">
      <dgm:prSet presAssocID="{2BF438C6-3B3E-4D75-A6B6-08751D531565}" presName="thickLine" presStyleLbl="alignNode1" presStyleIdx="2" presStyleCnt="3"/>
      <dgm:spPr/>
    </dgm:pt>
    <dgm:pt modelId="{0FEDCD3C-29AB-4919-B517-D519DFEE3B4E}" type="pres">
      <dgm:prSet presAssocID="{2BF438C6-3B3E-4D75-A6B6-08751D531565}" presName="horz1" presStyleCnt="0"/>
      <dgm:spPr/>
    </dgm:pt>
    <dgm:pt modelId="{73F657A8-E17D-4EC4-A0E0-325B5A7E0817}" type="pres">
      <dgm:prSet presAssocID="{2BF438C6-3B3E-4D75-A6B6-08751D531565}" presName="tx1" presStyleLbl="revTx" presStyleIdx="2" presStyleCnt="3"/>
      <dgm:spPr/>
    </dgm:pt>
    <dgm:pt modelId="{D1608BD5-69EE-40D4-9B8B-636BC02DAEF7}" type="pres">
      <dgm:prSet presAssocID="{2BF438C6-3B3E-4D75-A6B6-08751D531565}" presName="vert1" presStyleCnt="0"/>
      <dgm:spPr/>
    </dgm:pt>
  </dgm:ptLst>
  <dgm:cxnLst>
    <dgm:cxn modelId="{F95C990E-2CE8-47B4-AB26-8F12BCF46BBF}" srcId="{D7EB9F0F-28E2-4964-ADF7-ADCAF117DF4F}" destId="{87A1F152-36C6-48FE-8232-D14783C8DDB7}" srcOrd="0" destOrd="0" parTransId="{F694DAD1-38FC-4519-8714-010406BDD66A}" sibTransId="{E1C75236-F2FE-4D77-8456-6CC593DDDE55}"/>
    <dgm:cxn modelId="{1A85152E-F84D-444E-A705-486FB1524BDB}" srcId="{D7EB9F0F-28E2-4964-ADF7-ADCAF117DF4F}" destId="{2BF438C6-3B3E-4D75-A6B6-08751D531565}" srcOrd="2" destOrd="0" parTransId="{48DFAEA5-D985-4C95-8710-2461F803DA20}" sibTransId="{09D85B4A-5451-4BFD-A467-C80E9C3EBB61}"/>
    <dgm:cxn modelId="{213A672F-FA67-4753-AD68-3E613DA3E2F8}" type="presOf" srcId="{2BF438C6-3B3E-4D75-A6B6-08751D531565}" destId="{73F657A8-E17D-4EC4-A0E0-325B5A7E0817}" srcOrd="0" destOrd="0" presId="urn:microsoft.com/office/officeart/2008/layout/LinedList"/>
    <dgm:cxn modelId="{F2B19E64-97CC-409E-88B8-DD34ECD15E3C}" type="presOf" srcId="{87A1F152-36C6-48FE-8232-D14783C8DDB7}" destId="{3DD8CBD8-4333-432D-8ECD-92BC714982CD}" srcOrd="0" destOrd="0" presId="urn:microsoft.com/office/officeart/2008/layout/LinedList"/>
    <dgm:cxn modelId="{96FF21B8-340B-479D-850A-7A36A21F8D04}" type="presOf" srcId="{B29FD848-D87C-4762-8CFF-AF4A0F11BAD0}" destId="{A07E5493-5606-458E-BBE9-95B1B033A4E0}" srcOrd="0" destOrd="0" presId="urn:microsoft.com/office/officeart/2008/layout/LinedList"/>
    <dgm:cxn modelId="{96E101C7-D36F-4B0F-88A1-40BA3B8B3B88}" type="presOf" srcId="{D7EB9F0F-28E2-4964-ADF7-ADCAF117DF4F}" destId="{8FDEA543-D2EA-4A11-8FF0-C42A9FF9F0AF}" srcOrd="0" destOrd="0" presId="urn:microsoft.com/office/officeart/2008/layout/LinedList"/>
    <dgm:cxn modelId="{085661EC-C3EF-431D-8B42-6616C0CD9F25}" srcId="{D7EB9F0F-28E2-4964-ADF7-ADCAF117DF4F}" destId="{B29FD848-D87C-4762-8CFF-AF4A0F11BAD0}" srcOrd="1" destOrd="0" parTransId="{28A77960-E8AC-4836-B250-52D7889726BA}" sibTransId="{38ABA9FE-87F6-4872-B5DF-0FE426875F95}"/>
    <dgm:cxn modelId="{6FF2AE6D-4E43-40BB-98A8-B1C0DA06A7CE}" type="presParOf" srcId="{8FDEA543-D2EA-4A11-8FF0-C42A9FF9F0AF}" destId="{85FBF991-ECE4-4729-953F-77D524F4FC3F}" srcOrd="0" destOrd="0" presId="urn:microsoft.com/office/officeart/2008/layout/LinedList"/>
    <dgm:cxn modelId="{A1340B0A-3CEE-4450-914F-DF4A8411B346}" type="presParOf" srcId="{8FDEA543-D2EA-4A11-8FF0-C42A9FF9F0AF}" destId="{18E381AC-CA73-41E1-8A83-42AA59C696F4}" srcOrd="1" destOrd="0" presId="urn:microsoft.com/office/officeart/2008/layout/LinedList"/>
    <dgm:cxn modelId="{9B289011-A84E-4CC5-8CFA-33B24ABAD0C4}" type="presParOf" srcId="{18E381AC-CA73-41E1-8A83-42AA59C696F4}" destId="{3DD8CBD8-4333-432D-8ECD-92BC714982CD}" srcOrd="0" destOrd="0" presId="urn:microsoft.com/office/officeart/2008/layout/LinedList"/>
    <dgm:cxn modelId="{61776397-7CA2-4F6D-8BEB-72B536750578}" type="presParOf" srcId="{18E381AC-CA73-41E1-8A83-42AA59C696F4}" destId="{13B04831-D005-4A34-93A0-BE44E3C1EB23}" srcOrd="1" destOrd="0" presId="urn:microsoft.com/office/officeart/2008/layout/LinedList"/>
    <dgm:cxn modelId="{B53752D1-0143-4D2F-8A18-CA66BB8F4805}" type="presParOf" srcId="{8FDEA543-D2EA-4A11-8FF0-C42A9FF9F0AF}" destId="{77FC8596-628E-463F-B882-BCCF15F53E24}" srcOrd="2" destOrd="0" presId="urn:microsoft.com/office/officeart/2008/layout/LinedList"/>
    <dgm:cxn modelId="{67DDB3AE-98F8-46FA-AF8F-94A1864A3875}" type="presParOf" srcId="{8FDEA543-D2EA-4A11-8FF0-C42A9FF9F0AF}" destId="{E2A0107E-27E0-4357-92AE-370679BCE888}" srcOrd="3" destOrd="0" presId="urn:microsoft.com/office/officeart/2008/layout/LinedList"/>
    <dgm:cxn modelId="{27C9316D-4615-4001-9205-9E40BE898412}" type="presParOf" srcId="{E2A0107E-27E0-4357-92AE-370679BCE888}" destId="{A07E5493-5606-458E-BBE9-95B1B033A4E0}" srcOrd="0" destOrd="0" presId="urn:microsoft.com/office/officeart/2008/layout/LinedList"/>
    <dgm:cxn modelId="{F94EBA70-F5F3-4C1E-8B35-5A3CBE461C43}" type="presParOf" srcId="{E2A0107E-27E0-4357-92AE-370679BCE888}" destId="{9206F77D-26C9-48E8-84E7-867AE14DB7BE}" srcOrd="1" destOrd="0" presId="urn:microsoft.com/office/officeart/2008/layout/LinedList"/>
    <dgm:cxn modelId="{A4AED5B4-5D9A-4DF4-856F-760AD2BD9ED8}" type="presParOf" srcId="{8FDEA543-D2EA-4A11-8FF0-C42A9FF9F0AF}" destId="{09EFD830-F480-4EE2-ACCE-BEA3991ECD6A}" srcOrd="4" destOrd="0" presId="urn:microsoft.com/office/officeart/2008/layout/LinedList"/>
    <dgm:cxn modelId="{9B9B802B-CBCC-4724-9174-53363B409065}" type="presParOf" srcId="{8FDEA543-D2EA-4A11-8FF0-C42A9FF9F0AF}" destId="{0FEDCD3C-29AB-4919-B517-D519DFEE3B4E}" srcOrd="5" destOrd="0" presId="urn:microsoft.com/office/officeart/2008/layout/LinedList"/>
    <dgm:cxn modelId="{EB6C1807-C575-4260-9D2B-A4042A85183D}" type="presParOf" srcId="{0FEDCD3C-29AB-4919-B517-D519DFEE3B4E}" destId="{73F657A8-E17D-4EC4-A0E0-325B5A7E0817}" srcOrd="0" destOrd="0" presId="urn:microsoft.com/office/officeart/2008/layout/LinedList"/>
    <dgm:cxn modelId="{7BFB24FD-2055-42F6-A47F-C7E2E0156BDD}" type="presParOf" srcId="{0FEDCD3C-29AB-4919-B517-D519DFEE3B4E}" destId="{D1608BD5-69EE-40D4-9B8B-636BC02DAE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46DBA-2FD1-466C-86DE-7A8F8BAC24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276F11-AA2B-4493-BF27-FADEB5638B8C}">
      <dgm:prSet/>
      <dgm:spPr/>
      <dgm:t>
        <a:bodyPr/>
        <a:lstStyle/>
        <a:p>
          <a:r>
            <a:rPr lang="en-US" dirty="0"/>
            <a:t>Learning is hard!</a:t>
          </a:r>
        </a:p>
      </dgm:t>
    </dgm:pt>
    <dgm:pt modelId="{778C8892-E74B-4463-BBDF-6201516918AB}" type="parTrans" cxnId="{8A0E51B0-E519-4060-9BB5-BA3FDD251501}">
      <dgm:prSet/>
      <dgm:spPr/>
      <dgm:t>
        <a:bodyPr/>
        <a:lstStyle/>
        <a:p>
          <a:endParaRPr lang="en-US"/>
        </a:p>
      </dgm:t>
    </dgm:pt>
    <dgm:pt modelId="{903B8E00-4BE8-4CF1-9BA4-6588AE80C195}" type="sibTrans" cxnId="{8A0E51B0-E519-4060-9BB5-BA3FDD251501}">
      <dgm:prSet/>
      <dgm:spPr/>
      <dgm:t>
        <a:bodyPr/>
        <a:lstStyle/>
        <a:p>
          <a:endParaRPr lang="en-US"/>
        </a:p>
      </dgm:t>
    </dgm:pt>
    <dgm:pt modelId="{4D94DE6F-364D-45E4-BAC6-A7A923AA67EF}">
      <dgm:prSet/>
      <dgm:spPr/>
      <dgm:t>
        <a:bodyPr/>
        <a:lstStyle/>
        <a:p>
          <a:r>
            <a:rPr lang="en-IN" dirty="0"/>
            <a:t>Lot of data and compute!</a:t>
          </a:r>
          <a:endParaRPr lang="en-US" dirty="0"/>
        </a:p>
      </dgm:t>
    </dgm:pt>
    <dgm:pt modelId="{BAA0669E-B697-42CA-842A-414718386AB9}" type="parTrans" cxnId="{2820FDBD-BD90-4F7C-86F7-31001553F80B}">
      <dgm:prSet/>
      <dgm:spPr/>
      <dgm:t>
        <a:bodyPr/>
        <a:lstStyle/>
        <a:p>
          <a:endParaRPr lang="en-US"/>
        </a:p>
      </dgm:t>
    </dgm:pt>
    <dgm:pt modelId="{4EFC1777-C001-40CE-901A-F156DED5DC20}" type="sibTrans" cxnId="{2820FDBD-BD90-4F7C-86F7-31001553F80B}">
      <dgm:prSet/>
      <dgm:spPr/>
      <dgm:t>
        <a:bodyPr/>
        <a:lstStyle/>
        <a:p>
          <a:endParaRPr lang="en-US"/>
        </a:p>
      </dgm:t>
    </dgm:pt>
    <dgm:pt modelId="{121917C1-E700-4FDC-B4D2-E70A7B2EBCF3}">
      <dgm:prSet/>
      <dgm:spPr/>
      <dgm:t>
        <a:bodyPr/>
        <a:lstStyle/>
        <a:p>
          <a:r>
            <a:rPr lang="en-IN" dirty="0"/>
            <a:t>Catastrophic Forgetting</a:t>
          </a:r>
          <a:endParaRPr lang="en-US" dirty="0"/>
        </a:p>
      </dgm:t>
    </dgm:pt>
    <dgm:pt modelId="{3711D646-A8A7-4DAE-89F1-F99FAF3D9C67}" type="parTrans" cxnId="{598A81FD-C4EA-4E66-8944-3428A8431D65}">
      <dgm:prSet/>
      <dgm:spPr/>
      <dgm:t>
        <a:bodyPr/>
        <a:lstStyle/>
        <a:p>
          <a:endParaRPr lang="en-US"/>
        </a:p>
      </dgm:t>
    </dgm:pt>
    <dgm:pt modelId="{AB6F0887-1F46-4693-A683-80D755BE0E0D}" type="sibTrans" cxnId="{598A81FD-C4EA-4E66-8944-3428A8431D65}">
      <dgm:prSet/>
      <dgm:spPr/>
      <dgm:t>
        <a:bodyPr/>
        <a:lstStyle/>
        <a:p>
          <a:endParaRPr lang="en-US"/>
        </a:p>
      </dgm:t>
    </dgm:pt>
    <dgm:pt modelId="{96535CBF-D17D-43F5-9B0B-5D783D039A86}" type="pres">
      <dgm:prSet presAssocID="{FEB46DBA-2FD1-466C-86DE-7A8F8BAC2484}" presName="linear" presStyleCnt="0">
        <dgm:presLayoutVars>
          <dgm:animLvl val="lvl"/>
          <dgm:resizeHandles val="exact"/>
        </dgm:presLayoutVars>
      </dgm:prSet>
      <dgm:spPr/>
    </dgm:pt>
    <dgm:pt modelId="{67BE30DA-7904-40F7-923F-4D9BFB6B55D1}" type="pres">
      <dgm:prSet presAssocID="{E0276F11-AA2B-4493-BF27-FADEB5638B8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A44426-23F3-4F43-8CF4-455C98F52029}" type="pres">
      <dgm:prSet presAssocID="{903B8E00-4BE8-4CF1-9BA4-6588AE80C195}" presName="spacer" presStyleCnt="0"/>
      <dgm:spPr/>
    </dgm:pt>
    <dgm:pt modelId="{13CC2225-8FE5-4E10-B734-482561E6C877}" type="pres">
      <dgm:prSet presAssocID="{4D94DE6F-364D-45E4-BAC6-A7A923AA67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4A183AE-60DF-43AB-9481-27862714DB14}" type="pres">
      <dgm:prSet presAssocID="{4EFC1777-C001-40CE-901A-F156DED5DC20}" presName="spacer" presStyleCnt="0"/>
      <dgm:spPr/>
    </dgm:pt>
    <dgm:pt modelId="{45D69136-91D8-4CA5-A061-611E67ADF1F0}" type="pres">
      <dgm:prSet presAssocID="{121917C1-E700-4FDC-B4D2-E70A7B2EBCF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233238-5160-4BC1-BC80-3B06923A264C}" type="presOf" srcId="{FEB46DBA-2FD1-466C-86DE-7A8F8BAC2484}" destId="{96535CBF-D17D-43F5-9B0B-5D783D039A86}" srcOrd="0" destOrd="0" presId="urn:microsoft.com/office/officeart/2005/8/layout/vList2"/>
    <dgm:cxn modelId="{8903B655-862F-42C0-B63B-52778733E5EA}" type="presOf" srcId="{4D94DE6F-364D-45E4-BAC6-A7A923AA67EF}" destId="{13CC2225-8FE5-4E10-B734-482561E6C877}" srcOrd="0" destOrd="0" presId="urn:microsoft.com/office/officeart/2005/8/layout/vList2"/>
    <dgm:cxn modelId="{8A0E51B0-E519-4060-9BB5-BA3FDD251501}" srcId="{FEB46DBA-2FD1-466C-86DE-7A8F8BAC2484}" destId="{E0276F11-AA2B-4493-BF27-FADEB5638B8C}" srcOrd="0" destOrd="0" parTransId="{778C8892-E74B-4463-BBDF-6201516918AB}" sibTransId="{903B8E00-4BE8-4CF1-9BA4-6588AE80C195}"/>
    <dgm:cxn modelId="{2820FDBD-BD90-4F7C-86F7-31001553F80B}" srcId="{FEB46DBA-2FD1-466C-86DE-7A8F8BAC2484}" destId="{4D94DE6F-364D-45E4-BAC6-A7A923AA67EF}" srcOrd="1" destOrd="0" parTransId="{BAA0669E-B697-42CA-842A-414718386AB9}" sibTransId="{4EFC1777-C001-40CE-901A-F156DED5DC20}"/>
    <dgm:cxn modelId="{B92159D3-B1CF-4EB9-A492-4765C5F859B0}" type="presOf" srcId="{E0276F11-AA2B-4493-BF27-FADEB5638B8C}" destId="{67BE30DA-7904-40F7-923F-4D9BFB6B55D1}" srcOrd="0" destOrd="0" presId="urn:microsoft.com/office/officeart/2005/8/layout/vList2"/>
    <dgm:cxn modelId="{B52D9FDA-E0A3-4C34-82A4-049A3EC890AD}" type="presOf" srcId="{121917C1-E700-4FDC-B4D2-E70A7B2EBCF3}" destId="{45D69136-91D8-4CA5-A061-611E67ADF1F0}" srcOrd="0" destOrd="0" presId="urn:microsoft.com/office/officeart/2005/8/layout/vList2"/>
    <dgm:cxn modelId="{598A81FD-C4EA-4E66-8944-3428A8431D65}" srcId="{FEB46DBA-2FD1-466C-86DE-7A8F8BAC2484}" destId="{121917C1-E700-4FDC-B4D2-E70A7B2EBCF3}" srcOrd="2" destOrd="0" parTransId="{3711D646-A8A7-4DAE-89F1-F99FAF3D9C67}" sibTransId="{AB6F0887-1F46-4693-A683-80D755BE0E0D}"/>
    <dgm:cxn modelId="{75CB86DB-C336-48E0-BFCB-65EDE9853683}" type="presParOf" srcId="{96535CBF-D17D-43F5-9B0B-5D783D039A86}" destId="{67BE30DA-7904-40F7-923F-4D9BFB6B55D1}" srcOrd="0" destOrd="0" presId="urn:microsoft.com/office/officeart/2005/8/layout/vList2"/>
    <dgm:cxn modelId="{77234D64-12D6-4410-A87A-432C84400160}" type="presParOf" srcId="{96535CBF-D17D-43F5-9B0B-5D783D039A86}" destId="{63A44426-23F3-4F43-8CF4-455C98F52029}" srcOrd="1" destOrd="0" presId="urn:microsoft.com/office/officeart/2005/8/layout/vList2"/>
    <dgm:cxn modelId="{45924E28-911B-4AF1-A05E-354F9F21F637}" type="presParOf" srcId="{96535CBF-D17D-43F5-9B0B-5D783D039A86}" destId="{13CC2225-8FE5-4E10-B734-482561E6C877}" srcOrd="2" destOrd="0" presId="urn:microsoft.com/office/officeart/2005/8/layout/vList2"/>
    <dgm:cxn modelId="{E4E36157-00CD-4D53-A7D8-D003025C0E7D}" type="presParOf" srcId="{96535CBF-D17D-43F5-9B0B-5D783D039A86}" destId="{C4A183AE-60DF-43AB-9481-27862714DB14}" srcOrd="3" destOrd="0" presId="urn:microsoft.com/office/officeart/2005/8/layout/vList2"/>
    <dgm:cxn modelId="{54221E81-E428-4117-9527-F4599DD89675}" type="presParOf" srcId="{96535CBF-D17D-43F5-9B0B-5D783D039A86}" destId="{45D69136-91D8-4CA5-A061-611E67ADF1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46DBA-2FD1-466C-86DE-7A8F8BAC24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276F11-AA2B-4493-BF27-FADEB5638B8C}">
      <dgm:prSet/>
      <dgm:spPr/>
      <dgm:t>
        <a:bodyPr/>
        <a:lstStyle/>
        <a:p>
          <a:r>
            <a:rPr lang="en-US" dirty="0"/>
            <a:t>Learning is hard!</a:t>
          </a:r>
        </a:p>
      </dgm:t>
    </dgm:pt>
    <dgm:pt modelId="{778C8892-E74B-4463-BBDF-6201516918AB}" type="parTrans" cxnId="{8A0E51B0-E519-4060-9BB5-BA3FDD251501}">
      <dgm:prSet/>
      <dgm:spPr/>
      <dgm:t>
        <a:bodyPr/>
        <a:lstStyle/>
        <a:p>
          <a:endParaRPr lang="en-US"/>
        </a:p>
      </dgm:t>
    </dgm:pt>
    <dgm:pt modelId="{903B8E00-4BE8-4CF1-9BA4-6588AE80C195}" type="sibTrans" cxnId="{8A0E51B0-E519-4060-9BB5-BA3FDD251501}">
      <dgm:prSet/>
      <dgm:spPr/>
      <dgm:t>
        <a:bodyPr/>
        <a:lstStyle/>
        <a:p>
          <a:endParaRPr lang="en-US"/>
        </a:p>
      </dgm:t>
    </dgm:pt>
    <dgm:pt modelId="{4D94DE6F-364D-45E4-BAC6-A7A923AA67EF}">
      <dgm:prSet/>
      <dgm:spPr/>
      <dgm:t>
        <a:bodyPr/>
        <a:lstStyle/>
        <a:p>
          <a:r>
            <a:rPr lang="en-IN" dirty="0"/>
            <a:t>Lot of data and compute!</a:t>
          </a:r>
          <a:endParaRPr lang="en-US" dirty="0"/>
        </a:p>
      </dgm:t>
    </dgm:pt>
    <dgm:pt modelId="{BAA0669E-B697-42CA-842A-414718386AB9}" type="parTrans" cxnId="{2820FDBD-BD90-4F7C-86F7-31001553F80B}">
      <dgm:prSet/>
      <dgm:spPr/>
      <dgm:t>
        <a:bodyPr/>
        <a:lstStyle/>
        <a:p>
          <a:endParaRPr lang="en-US"/>
        </a:p>
      </dgm:t>
    </dgm:pt>
    <dgm:pt modelId="{4EFC1777-C001-40CE-901A-F156DED5DC20}" type="sibTrans" cxnId="{2820FDBD-BD90-4F7C-86F7-31001553F80B}">
      <dgm:prSet/>
      <dgm:spPr/>
      <dgm:t>
        <a:bodyPr/>
        <a:lstStyle/>
        <a:p>
          <a:endParaRPr lang="en-US"/>
        </a:p>
      </dgm:t>
    </dgm:pt>
    <dgm:pt modelId="{121917C1-E700-4FDC-B4D2-E70A7B2EBCF3}">
      <dgm:prSet/>
      <dgm:spPr/>
      <dgm:t>
        <a:bodyPr/>
        <a:lstStyle/>
        <a:p>
          <a:r>
            <a:rPr lang="en-IN" dirty="0"/>
            <a:t>Catastrophic Forgetting</a:t>
          </a:r>
          <a:endParaRPr lang="en-US" dirty="0"/>
        </a:p>
      </dgm:t>
    </dgm:pt>
    <dgm:pt modelId="{3711D646-A8A7-4DAE-89F1-F99FAF3D9C67}" type="parTrans" cxnId="{598A81FD-C4EA-4E66-8944-3428A8431D65}">
      <dgm:prSet/>
      <dgm:spPr/>
      <dgm:t>
        <a:bodyPr/>
        <a:lstStyle/>
        <a:p>
          <a:endParaRPr lang="en-US"/>
        </a:p>
      </dgm:t>
    </dgm:pt>
    <dgm:pt modelId="{AB6F0887-1F46-4693-A683-80D755BE0E0D}" type="sibTrans" cxnId="{598A81FD-C4EA-4E66-8944-3428A8431D65}">
      <dgm:prSet/>
      <dgm:spPr/>
      <dgm:t>
        <a:bodyPr/>
        <a:lstStyle/>
        <a:p>
          <a:endParaRPr lang="en-US"/>
        </a:p>
      </dgm:t>
    </dgm:pt>
    <dgm:pt modelId="{96535CBF-D17D-43F5-9B0B-5D783D039A86}" type="pres">
      <dgm:prSet presAssocID="{FEB46DBA-2FD1-466C-86DE-7A8F8BAC2484}" presName="linear" presStyleCnt="0">
        <dgm:presLayoutVars>
          <dgm:animLvl val="lvl"/>
          <dgm:resizeHandles val="exact"/>
        </dgm:presLayoutVars>
      </dgm:prSet>
      <dgm:spPr/>
    </dgm:pt>
    <dgm:pt modelId="{67BE30DA-7904-40F7-923F-4D9BFB6B55D1}" type="pres">
      <dgm:prSet presAssocID="{E0276F11-AA2B-4493-BF27-FADEB5638B8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A44426-23F3-4F43-8CF4-455C98F52029}" type="pres">
      <dgm:prSet presAssocID="{903B8E00-4BE8-4CF1-9BA4-6588AE80C195}" presName="spacer" presStyleCnt="0"/>
      <dgm:spPr/>
    </dgm:pt>
    <dgm:pt modelId="{13CC2225-8FE5-4E10-B734-482561E6C877}" type="pres">
      <dgm:prSet presAssocID="{4D94DE6F-364D-45E4-BAC6-A7A923AA67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4A183AE-60DF-43AB-9481-27862714DB14}" type="pres">
      <dgm:prSet presAssocID="{4EFC1777-C001-40CE-901A-F156DED5DC20}" presName="spacer" presStyleCnt="0"/>
      <dgm:spPr/>
    </dgm:pt>
    <dgm:pt modelId="{45D69136-91D8-4CA5-A061-611E67ADF1F0}" type="pres">
      <dgm:prSet presAssocID="{121917C1-E700-4FDC-B4D2-E70A7B2EBCF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233238-5160-4BC1-BC80-3B06923A264C}" type="presOf" srcId="{FEB46DBA-2FD1-466C-86DE-7A8F8BAC2484}" destId="{96535CBF-D17D-43F5-9B0B-5D783D039A86}" srcOrd="0" destOrd="0" presId="urn:microsoft.com/office/officeart/2005/8/layout/vList2"/>
    <dgm:cxn modelId="{8903B655-862F-42C0-B63B-52778733E5EA}" type="presOf" srcId="{4D94DE6F-364D-45E4-BAC6-A7A923AA67EF}" destId="{13CC2225-8FE5-4E10-B734-482561E6C877}" srcOrd="0" destOrd="0" presId="urn:microsoft.com/office/officeart/2005/8/layout/vList2"/>
    <dgm:cxn modelId="{8A0E51B0-E519-4060-9BB5-BA3FDD251501}" srcId="{FEB46DBA-2FD1-466C-86DE-7A8F8BAC2484}" destId="{E0276F11-AA2B-4493-BF27-FADEB5638B8C}" srcOrd="0" destOrd="0" parTransId="{778C8892-E74B-4463-BBDF-6201516918AB}" sibTransId="{903B8E00-4BE8-4CF1-9BA4-6588AE80C195}"/>
    <dgm:cxn modelId="{2820FDBD-BD90-4F7C-86F7-31001553F80B}" srcId="{FEB46DBA-2FD1-466C-86DE-7A8F8BAC2484}" destId="{4D94DE6F-364D-45E4-BAC6-A7A923AA67EF}" srcOrd="1" destOrd="0" parTransId="{BAA0669E-B697-42CA-842A-414718386AB9}" sibTransId="{4EFC1777-C001-40CE-901A-F156DED5DC20}"/>
    <dgm:cxn modelId="{B92159D3-B1CF-4EB9-A492-4765C5F859B0}" type="presOf" srcId="{E0276F11-AA2B-4493-BF27-FADEB5638B8C}" destId="{67BE30DA-7904-40F7-923F-4D9BFB6B55D1}" srcOrd="0" destOrd="0" presId="urn:microsoft.com/office/officeart/2005/8/layout/vList2"/>
    <dgm:cxn modelId="{B52D9FDA-E0A3-4C34-82A4-049A3EC890AD}" type="presOf" srcId="{121917C1-E700-4FDC-B4D2-E70A7B2EBCF3}" destId="{45D69136-91D8-4CA5-A061-611E67ADF1F0}" srcOrd="0" destOrd="0" presId="urn:microsoft.com/office/officeart/2005/8/layout/vList2"/>
    <dgm:cxn modelId="{598A81FD-C4EA-4E66-8944-3428A8431D65}" srcId="{FEB46DBA-2FD1-466C-86DE-7A8F8BAC2484}" destId="{121917C1-E700-4FDC-B4D2-E70A7B2EBCF3}" srcOrd="2" destOrd="0" parTransId="{3711D646-A8A7-4DAE-89F1-F99FAF3D9C67}" sibTransId="{AB6F0887-1F46-4693-A683-80D755BE0E0D}"/>
    <dgm:cxn modelId="{75CB86DB-C336-48E0-BFCB-65EDE9853683}" type="presParOf" srcId="{96535CBF-D17D-43F5-9B0B-5D783D039A86}" destId="{67BE30DA-7904-40F7-923F-4D9BFB6B55D1}" srcOrd="0" destOrd="0" presId="urn:microsoft.com/office/officeart/2005/8/layout/vList2"/>
    <dgm:cxn modelId="{77234D64-12D6-4410-A87A-432C84400160}" type="presParOf" srcId="{96535CBF-D17D-43F5-9B0B-5D783D039A86}" destId="{63A44426-23F3-4F43-8CF4-455C98F52029}" srcOrd="1" destOrd="0" presId="urn:microsoft.com/office/officeart/2005/8/layout/vList2"/>
    <dgm:cxn modelId="{45924E28-911B-4AF1-A05E-354F9F21F637}" type="presParOf" srcId="{96535CBF-D17D-43F5-9B0B-5D783D039A86}" destId="{13CC2225-8FE5-4E10-B734-482561E6C877}" srcOrd="2" destOrd="0" presId="urn:microsoft.com/office/officeart/2005/8/layout/vList2"/>
    <dgm:cxn modelId="{E4E36157-00CD-4D53-A7D8-D003025C0E7D}" type="presParOf" srcId="{96535CBF-D17D-43F5-9B0B-5D783D039A86}" destId="{C4A183AE-60DF-43AB-9481-27862714DB14}" srcOrd="3" destOrd="0" presId="urn:microsoft.com/office/officeart/2005/8/layout/vList2"/>
    <dgm:cxn modelId="{54221E81-E428-4117-9527-F4599DD89675}" type="presParOf" srcId="{96535CBF-D17D-43F5-9B0B-5D783D039A86}" destId="{45D69136-91D8-4CA5-A061-611E67ADF1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B46DBA-2FD1-466C-86DE-7A8F8BAC24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276F11-AA2B-4493-BF27-FADEB5638B8C}">
      <dgm:prSet/>
      <dgm:spPr/>
      <dgm:t>
        <a:bodyPr/>
        <a:lstStyle/>
        <a:p>
          <a:r>
            <a:rPr lang="en-US" dirty="0"/>
            <a:t>Learning is hard!</a:t>
          </a:r>
        </a:p>
      </dgm:t>
    </dgm:pt>
    <dgm:pt modelId="{778C8892-E74B-4463-BBDF-6201516918AB}" type="parTrans" cxnId="{8A0E51B0-E519-4060-9BB5-BA3FDD251501}">
      <dgm:prSet/>
      <dgm:spPr/>
      <dgm:t>
        <a:bodyPr/>
        <a:lstStyle/>
        <a:p>
          <a:endParaRPr lang="en-US"/>
        </a:p>
      </dgm:t>
    </dgm:pt>
    <dgm:pt modelId="{903B8E00-4BE8-4CF1-9BA4-6588AE80C195}" type="sibTrans" cxnId="{8A0E51B0-E519-4060-9BB5-BA3FDD251501}">
      <dgm:prSet/>
      <dgm:spPr/>
      <dgm:t>
        <a:bodyPr/>
        <a:lstStyle/>
        <a:p>
          <a:endParaRPr lang="en-US"/>
        </a:p>
      </dgm:t>
    </dgm:pt>
    <dgm:pt modelId="{4D94DE6F-364D-45E4-BAC6-A7A923AA67EF}">
      <dgm:prSet/>
      <dgm:spPr/>
      <dgm:t>
        <a:bodyPr/>
        <a:lstStyle/>
        <a:p>
          <a:r>
            <a:rPr lang="en-IN" dirty="0"/>
            <a:t>Lot of data and compute!</a:t>
          </a:r>
          <a:endParaRPr lang="en-US" dirty="0"/>
        </a:p>
      </dgm:t>
    </dgm:pt>
    <dgm:pt modelId="{BAA0669E-B697-42CA-842A-414718386AB9}" type="parTrans" cxnId="{2820FDBD-BD90-4F7C-86F7-31001553F80B}">
      <dgm:prSet/>
      <dgm:spPr/>
      <dgm:t>
        <a:bodyPr/>
        <a:lstStyle/>
        <a:p>
          <a:endParaRPr lang="en-US"/>
        </a:p>
      </dgm:t>
    </dgm:pt>
    <dgm:pt modelId="{4EFC1777-C001-40CE-901A-F156DED5DC20}" type="sibTrans" cxnId="{2820FDBD-BD90-4F7C-86F7-31001553F80B}">
      <dgm:prSet/>
      <dgm:spPr/>
      <dgm:t>
        <a:bodyPr/>
        <a:lstStyle/>
        <a:p>
          <a:endParaRPr lang="en-US"/>
        </a:p>
      </dgm:t>
    </dgm:pt>
    <dgm:pt modelId="{121917C1-E700-4FDC-B4D2-E70A7B2EBCF3}">
      <dgm:prSet/>
      <dgm:spPr/>
      <dgm:t>
        <a:bodyPr/>
        <a:lstStyle/>
        <a:p>
          <a:r>
            <a:rPr lang="en-IN" dirty="0"/>
            <a:t>Catastrophic Forgetting</a:t>
          </a:r>
          <a:endParaRPr lang="en-US" dirty="0"/>
        </a:p>
      </dgm:t>
    </dgm:pt>
    <dgm:pt modelId="{3711D646-A8A7-4DAE-89F1-F99FAF3D9C67}" type="parTrans" cxnId="{598A81FD-C4EA-4E66-8944-3428A8431D65}">
      <dgm:prSet/>
      <dgm:spPr/>
      <dgm:t>
        <a:bodyPr/>
        <a:lstStyle/>
        <a:p>
          <a:endParaRPr lang="en-US"/>
        </a:p>
      </dgm:t>
    </dgm:pt>
    <dgm:pt modelId="{AB6F0887-1F46-4693-A683-80D755BE0E0D}" type="sibTrans" cxnId="{598A81FD-C4EA-4E66-8944-3428A8431D65}">
      <dgm:prSet/>
      <dgm:spPr/>
      <dgm:t>
        <a:bodyPr/>
        <a:lstStyle/>
        <a:p>
          <a:endParaRPr lang="en-US"/>
        </a:p>
      </dgm:t>
    </dgm:pt>
    <dgm:pt modelId="{96535CBF-D17D-43F5-9B0B-5D783D039A86}" type="pres">
      <dgm:prSet presAssocID="{FEB46DBA-2FD1-466C-86DE-7A8F8BAC2484}" presName="linear" presStyleCnt="0">
        <dgm:presLayoutVars>
          <dgm:animLvl val="lvl"/>
          <dgm:resizeHandles val="exact"/>
        </dgm:presLayoutVars>
      </dgm:prSet>
      <dgm:spPr/>
    </dgm:pt>
    <dgm:pt modelId="{67BE30DA-7904-40F7-923F-4D9BFB6B55D1}" type="pres">
      <dgm:prSet presAssocID="{E0276F11-AA2B-4493-BF27-FADEB5638B8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A44426-23F3-4F43-8CF4-455C98F52029}" type="pres">
      <dgm:prSet presAssocID="{903B8E00-4BE8-4CF1-9BA4-6588AE80C195}" presName="spacer" presStyleCnt="0"/>
      <dgm:spPr/>
    </dgm:pt>
    <dgm:pt modelId="{13CC2225-8FE5-4E10-B734-482561E6C877}" type="pres">
      <dgm:prSet presAssocID="{4D94DE6F-364D-45E4-BAC6-A7A923AA67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4A183AE-60DF-43AB-9481-27862714DB14}" type="pres">
      <dgm:prSet presAssocID="{4EFC1777-C001-40CE-901A-F156DED5DC20}" presName="spacer" presStyleCnt="0"/>
      <dgm:spPr/>
    </dgm:pt>
    <dgm:pt modelId="{45D69136-91D8-4CA5-A061-611E67ADF1F0}" type="pres">
      <dgm:prSet presAssocID="{121917C1-E700-4FDC-B4D2-E70A7B2EBCF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233238-5160-4BC1-BC80-3B06923A264C}" type="presOf" srcId="{FEB46DBA-2FD1-466C-86DE-7A8F8BAC2484}" destId="{96535CBF-D17D-43F5-9B0B-5D783D039A86}" srcOrd="0" destOrd="0" presId="urn:microsoft.com/office/officeart/2005/8/layout/vList2"/>
    <dgm:cxn modelId="{8903B655-862F-42C0-B63B-52778733E5EA}" type="presOf" srcId="{4D94DE6F-364D-45E4-BAC6-A7A923AA67EF}" destId="{13CC2225-8FE5-4E10-B734-482561E6C877}" srcOrd="0" destOrd="0" presId="urn:microsoft.com/office/officeart/2005/8/layout/vList2"/>
    <dgm:cxn modelId="{8A0E51B0-E519-4060-9BB5-BA3FDD251501}" srcId="{FEB46DBA-2FD1-466C-86DE-7A8F8BAC2484}" destId="{E0276F11-AA2B-4493-BF27-FADEB5638B8C}" srcOrd="0" destOrd="0" parTransId="{778C8892-E74B-4463-BBDF-6201516918AB}" sibTransId="{903B8E00-4BE8-4CF1-9BA4-6588AE80C195}"/>
    <dgm:cxn modelId="{2820FDBD-BD90-4F7C-86F7-31001553F80B}" srcId="{FEB46DBA-2FD1-466C-86DE-7A8F8BAC2484}" destId="{4D94DE6F-364D-45E4-BAC6-A7A923AA67EF}" srcOrd="1" destOrd="0" parTransId="{BAA0669E-B697-42CA-842A-414718386AB9}" sibTransId="{4EFC1777-C001-40CE-901A-F156DED5DC20}"/>
    <dgm:cxn modelId="{B92159D3-B1CF-4EB9-A492-4765C5F859B0}" type="presOf" srcId="{E0276F11-AA2B-4493-BF27-FADEB5638B8C}" destId="{67BE30DA-7904-40F7-923F-4D9BFB6B55D1}" srcOrd="0" destOrd="0" presId="urn:microsoft.com/office/officeart/2005/8/layout/vList2"/>
    <dgm:cxn modelId="{B52D9FDA-E0A3-4C34-82A4-049A3EC890AD}" type="presOf" srcId="{121917C1-E700-4FDC-B4D2-E70A7B2EBCF3}" destId="{45D69136-91D8-4CA5-A061-611E67ADF1F0}" srcOrd="0" destOrd="0" presId="urn:microsoft.com/office/officeart/2005/8/layout/vList2"/>
    <dgm:cxn modelId="{598A81FD-C4EA-4E66-8944-3428A8431D65}" srcId="{FEB46DBA-2FD1-466C-86DE-7A8F8BAC2484}" destId="{121917C1-E700-4FDC-B4D2-E70A7B2EBCF3}" srcOrd="2" destOrd="0" parTransId="{3711D646-A8A7-4DAE-89F1-F99FAF3D9C67}" sibTransId="{AB6F0887-1F46-4693-A683-80D755BE0E0D}"/>
    <dgm:cxn modelId="{75CB86DB-C336-48E0-BFCB-65EDE9853683}" type="presParOf" srcId="{96535CBF-D17D-43F5-9B0B-5D783D039A86}" destId="{67BE30DA-7904-40F7-923F-4D9BFB6B55D1}" srcOrd="0" destOrd="0" presId="urn:microsoft.com/office/officeart/2005/8/layout/vList2"/>
    <dgm:cxn modelId="{77234D64-12D6-4410-A87A-432C84400160}" type="presParOf" srcId="{96535CBF-D17D-43F5-9B0B-5D783D039A86}" destId="{63A44426-23F3-4F43-8CF4-455C98F52029}" srcOrd="1" destOrd="0" presId="urn:microsoft.com/office/officeart/2005/8/layout/vList2"/>
    <dgm:cxn modelId="{45924E28-911B-4AF1-A05E-354F9F21F637}" type="presParOf" srcId="{96535CBF-D17D-43F5-9B0B-5D783D039A86}" destId="{13CC2225-8FE5-4E10-B734-482561E6C877}" srcOrd="2" destOrd="0" presId="urn:microsoft.com/office/officeart/2005/8/layout/vList2"/>
    <dgm:cxn modelId="{E4E36157-00CD-4D53-A7D8-D003025C0E7D}" type="presParOf" srcId="{96535CBF-D17D-43F5-9B0B-5D783D039A86}" destId="{C4A183AE-60DF-43AB-9481-27862714DB14}" srcOrd="3" destOrd="0" presId="urn:microsoft.com/office/officeart/2005/8/layout/vList2"/>
    <dgm:cxn modelId="{54221E81-E428-4117-9527-F4599DD89675}" type="presParOf" srcId="{96535CBF-D17D-43F5-9B0B-5D783D039A86}" destId="{45D69136-91D8-4CA5-A061-611E67ADF1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78723C-63B7-4725-9404-D80E11B96CB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784279-4684-4514-A0DB-C29A6DAC37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dirty="0"/>
            <a:t>Training Deep models is hard</a:t>
          </a:r>
          <a:endParaRPr lang="en-US" dirty="0"/>
        </a:p>
      </dgm:t>
    </dgm:pt>
    <dgm:pt modelId="{9D0EF118-08E9-40ED-8F0D-9E9EA54A92E6}" type="parTrans" cxnId="{6ADCC1AA-2AC6-4015-9D6E-E89676733099}">
      <dgm:prSet/>
      <dgm:spPr/>
      <dgm:t>
        <a:bodyPr/>
        <a:lstStyle/>
        <a:p>
          <a:endParaRPr lang="en-US"/>
        </a:p>
      </dgm:t>
    </dgm:pt>
    <dgm:pt modelId="{DB31F1AC-BC22-4EF3-B119-3734FAFCD74B}" type="sibTrans" cxnId="{6ADCC1AA-2AC6-4015-9D6E-E89676733099}">
      <dgm:prSet/>
      <dgm:spPr/>
      <dgm:t>
        <a:bodyPr/>
        <a:lstStyle/>
        <a:p>
          <a:endParaRPr lang="en-US"/>
        </a:p>
      </dgm:t>
    </dgm:pt>
    <dgm:pt modelId="{1D6531C2-0DDA-409B-9821-2BB8CA2B8378}">
      <dgm:prSet custT="1"/>
      <dgm:spPr/>
      <dgm:t>
        <a:bodyPr/>
        <a:lstStyle/>
        <a:p>
          <a:pPr algn="l">
            <a:lnSpc>
              <a:spcPct val="100000"/>
            </a:lnSpc>
            <a:buFont typeface="+mj-lt"/>
            <a:buNone/>
          </a:pPr>
          <a:r>
            <a:rPr lang="en-IN" sz="1800" dirty="0"/>
            <a:t>Need </a:t>
          </a:r>
          <a:r>
            <a:rPr lang="en-IN" sz="1800" dirty="0">
              <a:solidFill>
                <a:schemeClr val="accent2">
                  <a:lumMod val="75000"/>
                </a:schemeClr>
              </a:solidFill>
            </a:rPr>
            <a:t>lot of </a:t>
          </a:r>
          <a:r>
            <a:rPr lang="en-IN" sz="1800" dirty="0"/>
            <a:t>labelled </a:t>
          </a:r>
          <a:r>
            <a:rPr lang="en-IN" sz="1800" dirty="0">
              <a:solidFill>
                <a:schemeClr val="accent2">
                  <a:lumMod val="75000"/>
                </a:schemeClr>
              </a:solidFill>
            </a:rPr>
            <a:t>data and compute </a:t>
          </a:r>
          <a:r>
            <a:rPr lang="en-IN" sz="1800" dirty="0"/>
            <a:t>to train </a:t>
          </a:r>
          <a:endParaRPr lang="en-US" sz="1800" dirty="0"/>
        </a:p>
      </dgm:t>
    </dgm:pt>
    <dgm:pt modelId="{46A7E0C1-5B25-4E67-9005-0E4B00EBA062}" type="parTrans" cxnId="{0BEC075B-D355-4693-A482-D1602F8BE8AF}">
      <dgm:prSet/>
      <dgm:spPr/>
      <dgm:t>
        <a:bodyPr/>
        <a:lstStyle/>
        <a:p>
          <a:endParaRPr lang="en-US"/>
        </a:p>
      </dgm:t>
    </dgm:pt>
    <dgm:pt modelId="{F24CD13F-897E-4795-A738-F7ECCE3A9371}" type="sibTrans" cxnId="{0BEC075B-D355-4693-A482-D1602F8BE8AF}">
      <dgm:prSet/>
      <dgm:spPr/>
      <dgm:t>
        <a:bodyPr/>
        <a:lstStyle/>
        <a:p>
          <a:endParaRPr lang="en-US"/>
        </a:p>
      </dgm:t>
    </dgm:pt>
    <dgm:pt modelId="{E3D16E3D-F949-4764-BB53-23338EBC7A9B}">
      <dgm:prSet custT="1"/>
      <dgm:spPr/>
      <dgm:t>
        <a:bodyPr/>
        <a:lstStyle/>
        <a:p>
          <a:pPr algn="l">
            <a:lnSpc>
              <a:spcPct val="100000"/>
            </a:lnSpc>
            <a:buFont typeface="+mj-lt"/>
            <a:buNone/>
          </a:pPr>
          <a:r>
            <a:rPr lang="en-IN" sz="1800" dirty="0"/>
            <a:t>Need  to experiment with architecture</a:t>
          </a:r>
          <a:endParaRPr lang="en-US" sz="1800" dirty="0"/>
        </a:p>
      </dgm:t>
    </dgm:pt>
    <dgm:pt modelId="{9BBB2DBC-4699-4665-A8C8-83050F363CFA}" type="parTrans" cxnId="{A8825E32-6D3D-458D-8691-4E256712916E}">
      <dgm:prSet/>
      <dgm:spPr/>
      <dgm:t>
        <a:bodyPr/>
        <a:lstStyle/>
        <a:p>
          <a:endParaRPr lang="en-US"/>
        </a:p>
      </dgm:t>
    </dgm:pt>
    <dgm:pt modelId="{FD36D1F5-AFE7-429A-B31C-5626F995AB0B}" type="sibTrans" cxnId="{A8825E32-6D3D-458D-8691-4E256712916E}">
      <dgm:prSet/>
      <dgm:spPr/>
      <dgm:t>
        <a:bodyPr/>
        <a:lstStyle/>
        <a:p>
          <a:endParaRPr lang="en-US"/>
        </a:p>
      </dgm:t>
    </dgm:pt>
    <dgm:pt modelId="{4756FDF3-B92B-4390-997B-1F5DA962D794}">
      <dgm:prSet custT="1"/>
      <dgm:spPr/>
      <dgm:t>
        <a:bodyPr/>
        <a:lstStyle/>
        <a:p>
          <a:pPr algn="l">
            <a:lnSpc>
              <a:spcPct val="100000"/>
            </a:lnSpc>
            <a:buFont typeface="+mj-lt"/>
            <a:buNone/>
          </a:pPr>
          <a:r>
            <a:rPr lang="en-IN" sz="1800" dirty="0"/>
            <a:t>Need to experiment with hyper parameters(</a:t>
          </a:r>
          <a:r>
            <a:rPr lang="en-US" sz="1800" dirty="0"/>
            <a:t>learning rate, batch size, momentum, and weight decay)</a:t>
          </a:r>
        </a:p>
      </dgm:t>
    </dgm:pt>
    <dgm:pt modelId="{C7705DE9-A1C8-4BDB-8DA8-DDB39A7CA65C}" type="parTrans" cxnId="{10E378D1-7AA4-411B-8FA8-DFD1B4DA8254}">
      <dgm:prSet/>
      <dgm:spPr/>
      <dgm:t>
        <a:bodyPr/>
        <a:lstStyle/>
        <a:p>
          <a:endParaRPr lang="en-US"/>
        </a:p>
      </dgm:t>
    </dgm:pt>
    <dgm:pt modelId="{8B790733-72E9-4695-B25E-4C4C505128C4}" type="sibTrans" cxnId="{10E378D1-7AA4-411B-8FA8-DFD1B4DA8254}">
      <dgm:prSet/>
      <dgm:spPr/>
      <dgm:t>
        <a:bodyPr/>
        <a:lstStyle/>
        <a:p>
          <a:endParaRPr lang="en-US"/>
        </a:p>
      </dgm:t>
    </dgm:pt>
    <dgm:pt modelId="{70113223-0628-4807-8DE0-095C7EEBCB3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Deep models are trained for specific task</a:t>
          </a:r>
          <a:endParaRPr lang="en-US"/>
        </a:p>
      </dgm:t>
    </dgm:pt>
    <dgm:pt modelId="{07D0C44C-761D-4C57-B7D9-DE283B7072FB}" type="parTrans" cxnId="{28692A43-03CF-48B7-9B57-D5D21B95E309}">
      <dgm:prSet/>
      <dgm:spPr/>
      <dgm:t>
        <a:bodyPr/>
        <a:lstStyle/>
        <a:p>
          <a:endParaRPr lang="en-US"/>
        </a:p>
      </dgm:t>
    </dgm:pt>
    <dgm:pt modelId="{C3EEFDA5-A894-4F8D-8C50-88223D5E1FB9}" type="sibTrans" cxnId="{28692A43-03CF-48B7-9B57-D5D21B95E309}">
      <dgm:prSet/>
      <dgm:spPr/>
      <dgm:t>
        <a:bodyPr/>
        <a:lstStyle/>
        <a:p>
          <a:endParaRPr lang="en-US"/>
        </a:p>
      </dgm:t>
    </dgm:pt>
    <dgm:pt modelId="{D819CD99-F727-4B51-8A8A-EACA836A28CE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IN" sz="2000" dirty="0"/>
            <a:t>Traditional deep models can’t multi-task</a:t>
          </a:r>
          <a:endParaRPr lang="en-US" sz="2000" dirty="0"/>
        </a:p>
      </dgm:t>
    </dgm:pt>
    <dgm:pt modelId="{8747EF39-F061-4F70-9BCD-02BF2F3E99FC}" type="parTrans" cxnId="{03D54632-80A8-4CFE-B37C-5D859564C468}">
      <dgm:prSet/>
      <dgm:spPr/>
      <dgm:t>
        <a:bodyPr/>
        <a:lstStyle/>
        <a:p>
          <a:endParaRPr lang="en-US"/>
        </a:p>
      </dgm:t>
    </dgm:pt>
    <dgm:pt modelId="{9548D4A3-A632-4398-B897-1B08F3B49D9E}" type="sibTrans" cxnId="{03D54632-80A8-4CFE-B37C-5D859564C468}">
      <dgm:prSet/>
      <dgm:spPr/>
      <dgm:t>
        <a:bodyPr/>
        <a:lstStyle/>
        <a:p>
          <a:endParaRPr lang="en-US"/>
        </a:p>
      </dgm:t>
    </dgm:pt>
    <dgm:pt modelId="{268080CE-0FB4-4D89-8F53-C11FEF91090B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IN" sz="2000" dirty="0"/>
            <a:t>To learn new task, we need to re-train them from scratch!</a:t>
          </a:r>
          <a:endParaRPr lang="en-US" sz="2000" dirty="0"/>
        </a:p>
      </dgm:t>
    </dgm:pt>
    <dgm:pt modelId="{7A93CC46-D143-48D5-AEDC-CF2EC6267FE6}" type="parTrans" cxnId="{DDB7298A-8107-44FB-A5D9-C0E5919EEB39}">
      <dgm:prSet/>
      <dgm:spPr/>
      <dgm:t>
        <a:bodyPr/>
        <a:lstStyle/>
        <a:p>
          <a:endParaRPr lang="en-US"/>
        </a:p>
      </dgm:t>
    </dgm:pt>
    <dgm:pt modelId="{16DECE03-BE7A-4F93-B8D1-E90A9869FE16}" type="sibTrans" cxnId="{DDB7298A-8107-44FB-A5D9-C0E5919EEB39}">
      <dgm:prSet/>
      <dgm:spPr/>
      <dgm:t>
        <a:bodyPr/>
        <a:lstStyle/>
        <a:p>
          <a:endParaRPr lang="en-US"/>
        </a:p>
      </dgm:t>
    </dgm:pt>
    <dgm:pt modelId="{BD6DCDAB-B742-43AB-B44B-7E27CED329B5}" type="pres">
      <dgm:prSet presAssocID="{5478723C-63B7-4725-9404-D80E11B96CB7}" presName="root" presStyleCnt="0">
        <dgm:presLayoutVars>
          <dgm:dir/>
          <dgm:resizeHandles val="exact"/>
        </dgm:presLayoutVars>
      </dgm:prSet>
      <dgm:spPr/>
    </dgm:pt>
    <dgm:pt modelId="{F6AA2D1D-AF44-454D-B616-86522EF7C67E}" type="pres">
      <dgm:prSet presAssocID="{FE784279-4684-4514-A0DB-C29A6DAC3783}" presName="compNode" presStyleCnt="0"/>
      <dgm:spPr/>
    </dgm:pt>
    <dgm:pt modelId="{E83CF4A2-D3D5-48C9-8BE9-636D95455160}" type="pres">
      <dgm:prSet presAssocID="{FE784279-4684-4514-A0DB-C29A6DAC3783}" presName="iconRect" presStyleLbl="node1" presStyleIdx="0" presStyleCnt="2" custScaleX="96493" custScaleY="96383"/>
      <dgm:spPr>
        <a:ln>
          <a:noFill/>
        </a:ln>
      </dgm:spPr>
    </dgm:pt>
    <dgm:pt modelId="{85B6CFDB-DE39-4F11-BDE4-7AE6A485BBB6}" type="pres">
      <dgm:prSet presAssocID="{FE784279-4684-4514-A0DB-C29A6DAC3783}" presName="iconSpace" presStyleCnt="0"/>
      <dgm:spPr/>
    </dgm:pt>
    <dgm:pt modelId="{225EE915-0386-4A69-A7BA-FBA8A1902888}" type="pres">
      <dgm:prSet presAssocID="{FE784279-4684-4514-A0DB-C29A6DAC3783}" presName="parTx" presStyleLbl="revTx" presStyleIdx="0" presStyleCnt="4">
        <dgm:presLayoutVars>
          <dgm:chMax val="0"/>
          <dgm:chPref val="0"/>
        </dgm:presLayoutVars>
      </dgm:prSet>
      <dgm:spPr/>
    </dgm:pt>
    <dgm:pt modelId="{C905DF41-91AA-4951-B285-F62AE696CC90}" type="pres">
      <dgm:prSet presAssocID="{FE784279-4684-4514-A0DB-C29A6DAC3783}" presName="txSpace" presStyleCnt="0"/>
      <dgm:spPr/>
    </dgm:pt>
    <dgm:pt modelId="{0EE08C21-24D5-462B-81B8-D988DC99FC07}" type="pres">
      <dgm:prSet presAssocID="{FE784279-4684-4514-A0DB-C29A6DAC3783}" presName="desTx" presStyleLbl="revTx" presStyleIdx="1" presStyleCnt="4" custScaleX="117500">
        <dgm:presLayoutVars/>
      </dgm:prSet>
      <dgm:spPr/>
    </dgm:pt>
    <dgm:pt modelId="{D2D7DA77-05F8-4F14-9D98-0C963CB5CE15}" type="pres">
      <dgm:prSet presAssocID="{DB31F1AC-BC22-4EF3-B119-3734FAFCD74B}" presName="sibTrans" presStyleCnt="0"/>
      <dgm:spPr/>
    </dgm:pt>
    <dgm:pt modelId="{CD60E57E-1400-4957-BCCC-A52FEE7DB158}" type="pres">
      <dgm:prSet presAssocID="{70113223-0628-4807-8DE0-095C7EEBCB3F}" presName="compNode" presStyleCnt="0"/>
      <dgm:spPr/>
    </dgm:pt>
    <dgm:pt modelId="{384719B8-B45C-4E8B-BB26-7549114D2E45}" type="pres">
      <dgm:prSet presAssocID="{70113223-0628-4807-8DE0-095C7EEBCB3F}" presName="iconRect" presStyleLbl="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8D8E1D4E-4D2D-4330-8420-44E41AA4467A}" type="pres">
      <dgm:prSet presAssocID="{70113223-0628-4807-8DE0-095C7EEBCB3F}" presName="iconSpace" presStyleCnt="0"/>
      <dgm:spPr/>
    </dgm:pt>
    <dgm:pt modelId="{EB9ED84F-E89C-4DA9-A322-8EABA2FFBDCF}" type="pres">
      <dgm:prSet presAssocID="{70113223-0628-4807-8DE0-095C7EEBCB3F}" presName="parTx" presStyleLbl="revTx" presStyleIdx="2" presStyleCnt="4">
        <dgm:presLayoutVars>
          <dgm:chMax val="0"/>
          <dgm:chPref val="0"/>
        </dgm:presLayoutVars>
      </dgm:prSet>
      <dgm:spPr/>
    </dgm:pt>
    <dgm:pt modelId="{000F7CAE-0A3D-4FCF-9F09-6F2FECED4177}" type="pres">
      <dgm:prSet presAssocID="{70113223-0628-4807-8DE0-095C7EEBCB3F}" presName="txSpace" presStyleCnt="0"/>
      <dgm:spPr/>
    </dgm:pt>
    <dgm:pt modelId="{8BD5362E-60D9-4E89-9538-E16EA7F75795}" type="pres">
      <dgm:prSet presAssocID="{70113223-0628-4807-8DE0-095C7EEBCB3F}" presName="desTx" presStyleLbl="revTx" presStyleIdx="3" presStyleCnt="4">
        <dgm:presLayoutVars/>
      </dgm:prSet>
      <dgm:spPr/>
    </dgm:pt>
  </dgm:ptLst>
  <dgm:cxnLst>
    <dgm:cxn modelId="{3370350E-BBDB-4D02-BA35-EFACC3BB3018}" type="presOf" srcId="{4756FDF3-B92B-4390-997B-1F5DA962D794}" destId="{0EE08C21-24D5-462B-81B8-D988DC99FC07}" srcOrd="0" destOrd="2" presId="urn:microsoft.com/office/officeart/2018/5/layout/CenteredIconLabelDescriptionList"/>
    <dgm:cxn modelId="{7CDBFA1F-E6FF-4E3B-AE62-6909DF4D163D}" type="presOf" srcId="{70113223-0628-4807-8DE0-095C7EEBCB3F}" destId="{EB9ED84F-E89C-4DA9-A322-8EABA2FFBDCF}" srcOrd="0" destOrd="0" presId="urn:microsoft.com/office/officeart/2018/5/layout/CenteredIconLabelDescriptionList"/>
    <dgm:cxn modelId="{A8825E32-6D3D-458D-8691-4E256712916E}" srcId="{FE784279-4684-4514-A0DB-C29A6DAC3783}" destId="{E3D16E3D-F949-4764-BB53-23338EBC7A9B}" srcOrd="1" destOrd="0" parTransId="{9BBB2DBC-4699-4665-A8C8-83050F363CFA}" sibTransId="{FD36D1F5-AFE7-429A-B31C-5626F995AB0B}"/>
    <dgm:cxn modelId="{03D54632-80A8-4CFE-B37C-5D859564C468}" srcId="{70113223-0628-4807-8DE0-095C7EEBCB3F}" destId="{D819CD99-F727-4B51-8A8A-EACA836A28CE}" srcOrd="0" destOrd="0" parTransId="{8747EF39-F061-4F70-9BCD-02BF2F3E99FC}" sibTransId="{9548D4A3-A632-4398-B897-1B08F3B49D9E}"/>
    <dgm:cxn modelId="{0BEC075B-D355-4693-A482-D1602F8BE8AF}" srcId="{FE784279-4684-4514-A0DB-C29A6DAC3783}" destId="{1D6531C2-0DDA-409B-9821-2BB8CA2B8378}" srcOrd="0" destOrd="0" parTransId="{46A7E0C1-5B25-4E67-9005-0E4B00EBA062}" sibTransId="{F24CD13F-897E-4795-A738-F7ECCE3A9371}"/>
    <dgm:cxn modelId="{28692A43-03CF-48B7-9B57-D5D21B95E309}" srcId="{5478723C-63B7-4725-9404-D80E11B96CB7}" destId="{70113223-0628-4807-8DE0-095C7EEBCB3F}" srcOrd="1" destOrd="0" parTransId="{07D0C44C-761D-4C57-B7D9-DE283B7072FB}" sibTransId="{C3EEFDA5-A894-4F8D-8C50-88223D5E1FB9}"/>
    <dgm:cxn modelId="{1AE7354F-0FE9-4E5D-91F1-E6AF7999856B}" type="presOf" srcId="{E3D16E3D-F949-4764-BB53-23338EBC7A9B}" destId="{0EE08C21-24D5-462B-81B8-D988DC99FC07}" srcOrd="0" destOrd="1" presId="urn:microsoft.com/office/officeart/2018/5/layout/CenteredIconLabelDescriptionList"/>
    <dgm:cxn modelId="{BFACE873-F8C8-4FD2-A8E4-5A88C0EE9AF0}" type="presOf" srcId="{FE784279-4684-4514-A0DB-C29A6DAC3783}" destId="{225EE915-0386-4A69-A7BA-FBA8A1902888}" srcOrd="0" destOrd="0" presId="urn:microsoft.com/office/officeart/2018/5/layout/CenteredIconLabelDescriptionList"/>
    <dgm:cxn modelId="{C3683279-1156-48AE-9970-5C5ED7E2991D}" type="presOf" srcId="{D819CD99-F727-4B51-8A8A-EACA836A28CE}" destId="{8BD5362E-60D9-4E89-9538-E16EA7F75795}" srcOrd="0" destOrd="0" presId="urn:microsoft.com/office/officeart/2018/5/layout/CenteredIconLabelDescriptionList"/>
    <dgm:cxn modelId="{8D11EC7A-05D4-44BC-B137-1BB9F0D37730}" type="presOf" srcId="{5478723C-63B7-4725-9404-D80E11B96CB7}" destId="{BD6DCDAB-B742-43AB-B44B-7E27CED329B5}" srcOrd="0" destOrd="0" presId="urn:microsoft.com/office/officeart/2018/5/layout/CenteredIconLabelDescriptionList"/>
    <dgm:cxn modelId="{DDB7298A-8107-44FB-A5D9-C0E5919EEB39}" srcId="{70113223-0628-4807-8DE0-095C7EEBCB3F}" destId="{268080CE-0FB4-4D89-8F53-C11FEF91090B}" srcOrd="1" destOrd="0" parTransId="{7A93CC46-D143-48D5-AEDC-CF2EC6267FE6}" sibTransId="{16DECE03-BE7A-4F93-B8D1-E90A9869FE16}"/>
    <dgm:cxn modelId="{6ADCC1AA-2AC6-4015-9D6E-E89676733099}" srcId="{5478723C-63B7-4725-9404-D80E11B96CB7}" destId="{FE784279-4684-4514-A0DB-C29A6DAC3783}" srcOrd="0" destOrd="0" parTransId="{9D0EF118-08E9-40ED-8F0D-9E9EA54A92E6}" sibTransId="{DB31F1AC-BC22-4EF3-B119-3734FAFCD74B}"/>
    <dgm:cxn modelId="{DDD0F9AB-4BF4-4A1C-917C-F6B0587D092F}" type="presOf" srcId="{268080CE-0FB4-4D89-8F53-C11FEF91090B}" destId="{8BD5362E-60D9-4E89-9538-E16EA7F75795}" srcOrd="0" destOrd="1" presId="urn:microsoft.com/office/officeart/2018/5/layout/CenteredIconLabelDescriptionList"/>
    <dgm:cxn modelId="{10E378D1-7AA4-411B-8FA8-DFD1B4DA8254}" srcId="{FE784279-4684-4514-A0DB-C29A6DAC3783}" destId="{4756FDF3-B92B-4390-997B-1F5DA962D794}" srcOrd="2" destOrd="0" parTransId="{C7705DE9-A1C8-4BDB-8DA8-DDB39A7CA65C}" sibTransId="{8B790733-72E9-4695-B25E-4C4C505128C4}"/>
    <dgm:cxn modelId="{354D0BD6-9F73-48E8-9E9E-736FFF38E92F}" type="presOf" srcId="{1D6531C2-0DDA-409B-9821-2BB8CA2B8378}" destId="{0EE08C21-24D5-462B-81B8-D988DC99FC07}" srcOrd="0" destOrd="0" presId="urn:microsoft.com/office/officeart/2018/5/layout/CenteredIconLabelDescriptionList"/>
    <dgm:cxn modelId="{5D38D4A7-B1BC-47B5-B4E2-821C02574746}" type="presParOf" srcId="{BD6DCDAB-B742-43AB-B44B-7E27CED329B5}" destId="{F6AA2D1D-AF44-454D-B616-86522EF7C67E}" srcOrd="0" destOrd="0" presId="urn:microsoft.com/office/officeart/2018/5/layout/CenteredIconLabelDescriptionList"/>
    <dgm:cxn modelId="{BB2A45DC-7A21-4445-A642-5FA4CE046095}" type="presParOf" srcId="{F6AA2D1D-AF44-454D-B616-86522EF7C67E}" destId="{E83CF4A2-D3D5-48C9-8BE9-636D95455160}" srcOrd="0" destOrd="0" presId="urn:microsoft.com/office/officeart/2018/5/layout/CenteredIconLabelDescriptionList"/>
    <dgm:cxn modelId="{BBCACAF9-0650-43AB-A0EE-2A6EA37D2A3C}" type="presParOf" srcId="{F6AA2D1D-AF44-454D-B616-86522EF7C67E}" destId="{85B6CFDB-DE39-4F11-BDE4-7AE6A485BBB6}" srcOrd="1" destOrd="0" presId="urn:microsoft.com/office/officeart/2018/5/layout/CenteredIconLabelDescriptionList"/>
    <dgm:cxn modelId="{8B753456-CDD4-4F40-B67D-F565BD6AD3B5}" type="presParOf" srcId="{F6AA2D1D-AF44-454D-B616-86522EF7C67E}" destId="{225EE915-0386-4A69-A7BA-FBA8A1902888}" srcOrd="2" destOrd="0" presId="urn:microsoft.com/office/officeart/2018/5/layout/CenteredIconLabelDescriptionList"/>
    <dgm:cxn modelId="{1606E81A-BB97-40C2-BB35-5BA6054BE473}" type="presParOf" srcId="{F6AA2D1D-AF44-454D-B616-86522EF7C67E}" destId="{C905DF41-91AA-4951-B285-F62AE696CC90}" srcOrd="3" destOrd="0" presId="urn:microsoft.com/office/officeart/2018/5/layout/CenteredIconLabelDescriptionList"/>
    <dgm:cxn modelId="{F3ADAC9B-5D93-4689-A3B3-3DE1E54494A6}" type="presParOf" srcId="{F6AA2D1D-AF44-454D-B616-86522EF7C67E}" destId="{0EE08C21-24D5-462B-81B8-D988DC99FC07}" srcOrd="4" destOrd="0" presId="urn:microsoft.com/office/officeart/2018/5/layout/CenteredIconLabelDescriptionList"/>
    <dgm:cxn modelId="{D1FE83AC-F284-4CCF-A3B9-49BE6637B7D6}" type="presParOf" srcId="{BD6DCDAB-B742-43AB-B44B-7E27CED329B5}" destId="{D2D7DA77-05F8-4F14-9D98-0C963CB5CE15}" srcOrd="1" destOrd="0" presId="urn:microsoft.com/office/officeart/2018/5/layout/CenteredIconLabelDescriptionList"/>
    <dgm:cxn modelId="{DD63E9C6-8C31-42B8-B0B9-2DDCEDD016BD}" type="presParOf" srcId="{BD6DCDAB-B742-43AB-B44B-7E27CED329B5}" destId="{CD60E57E-1400-4957-BCCC-A52FEE7DB158}" srcOrd="2" destOrd="0" presId="urn:microsoft.com/office/officeart/2018/5/layout/CenteredIconLabelDescriptionList"/>
    <dgm:cxn modelId="{E49383F1-B9E2-40AA-9264-70FD0F8FAAB6}" type="presParOf" srcId="{CD60E57E-1400-4957-BCCC-A52FEE7DB158}" destId="{384719B8-B45C-4E8B-BB26-7549114D2E45}" srcOrd="0" destOrd="0" presId="urn:microsoft.com/office/officeart/2018/5/layout/CenteredIconLabelDescriptionList"/>
    <dgm:cxn modelId="{FD85BD26-0A9E-44DB-A780-00F53DC98B4B}" type="presParOf" srcId="{CD60E57E-1400-4957-BCCC-A52FEE7DB158}" destId="{8D8E1D4E-4D2D-4330-8420-44E41AA4467A}" srcOrd="1" destOrd="0" presId="urn:microsoft.com/office/officeart/2018/5/layout/CenteredIconLabelDescriptionList"/>
    <dgm:cxn modelId="{8F990222-311A-429C-B591-5A5B37826FA9}" type="presParOf" srcId="{CD60E57E-1400-4957-BCCC-A52FEE7DB158}" destId="{EB9ED84F-E89C-4DA9-A322-8EABA2FFBDCF}" srcOrd="2" destOrd="0" presId="urn:microsoft.com/office/officeart/2018/5/layout/CenteredIconLabelDescriptionList"/>
    <dgm:cxn modelId="{82C05C84-C20A-47B8-877D-1DEEA1F3F9F6}" type="presParOf" srcId="{CD60E57E-1400-4957-BCCC-A52FEE7DB158}" destId="{000F7CAE-0A3D-4FCF-9F09-6F2FECED4177}" srcOrd="3" destOrd="0" presId="urn:microsoft.com/office/officeart/2018/5/layout/CenteredIconLabelDescriptionList"/>
    <dgm:cxn modelId="{D9767D64-F52D-400F-B6F0-5482CC346019}" type="presParOf" srcId="{CD60E57E-1400-4957-BCCC-A52FEE7DB158}" destId="{8BD5362E-60D9-4E89-9538-E16EA7F7579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5E5017-D342-4E43-97DC-C236470D52A1}" type="doc">
      <dgm:prSet loTypeId="urn:microsoft.com/office/officeart/2005/8/layout/radial1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DAC9CD5-D35B-4FCC-9216-F7E03DEB9A1F}">
      <dgm:prSet phldrT="[Text]"/>
      <dgm:spPr/>
      <dgm:t>
        <a:bodyPr/>
        <a:lstStyle/>
        <a:p>
          <a:r>
            <a:rPr lang="en-IN" dirty="0"/>
            <a:t>Pretrained Model Repository</a:t>
          </a:r>
        </a:p>
      </dgm:t>
    </dgm:pt>
    <dgm:pt modelId="{60FB3C10-A83D-4B4E-896D-66ADAC686D34}" type="parTrans" cxnId="{04CADC8B-4644-4D7D-92B1-AF24E92C4608}">
      <dgm:prSet/>
      <dgm:spPr/>
      <dgm:t>
        <a:bodyPr/>
        <a:lstStyle/>
        <a:p>
          <a:endParaRPr lang="en-IN"/>
        </a:p>
      </dgm:t>
    </dgm:pt>
    <dgm:pt modelId="{DC565A9A-24D6-49C6-80F7-1647D85C7F52}" type="sibTrans" cxnId="{04CADC8B-4644-4D7D-92B1-AF24E92C4608}">
      <dgm:prSet/>
      <dgm:spPr/>
      <dgm:t>
        <a:bodyPr/>
        <a:lstStyle/>
        <a:p>
          <a:endParaRPr lang="en-IN"/>
        </a:p>
      </dgm:t>
    </dgm:pt>
    <dgm:pt modelId="{6F0E246E-7507-477E-ACD8-88A54ADE8547}">
      <dgm:prSet phldrT="[Text]"/>
      <dgm:spPr/>
      <dgm:t>
        <a:bodyPr/>
        <a:lstStyle/>
        <a:p>
          <a:r>
            <a:rPr lang="en-IN" dirty="0"/>
            <a:t>Caffe Model Zoo</a:t>
          </a:r>
        </a:p>
      </dgm:t>
    </dgm:pt>
    <dgm:pt modelId="{D4A6F78C-BF9B-4813-AF75-90B155AE1B6E}" type="parTrans" cxnId="{9EB3D641-6789-4952-ADDD-2E43D77A8F80}">
      <dgm:prSet/>
      <dgm:spPr/>
      <dgm:t>
        <a:bodyPr/>
        <a:lstStyle/>
        <a:p>
          <a:endParaRPr lang="en-IN"/>
        </a:p>
      </dgm:t>
    </dgm:pt>
    <dgm:pt modelId="{D2EBDE39-FA8B-416C-884C-AC4C001ECA74}" type="sibTrans" cxnId="{9EB3D641-6789-4952-ADDD-2E43D77A8F80}">
      <dgm:prSet/>
      <dgm:spPr/>
      <dgm:t>
        <a:bodyPr/>
        <a:lstStyle/>
        <a:p>
          <a:endParaRPr lang="en-IN"/>
        </a:p>
      </dgm:t>
    </dgm:pt>
    <dgm:pt modelId="{8AADC6CB-9D5A-421C-968A-4DEF609EB91D}">
      <dgm:prSet phldrT="[Text]"/>
      <dgm:spPr/>
      <dgm:t>
        <a:bodyPr/>
        <a:lstStyle/>
        <a:p>
          <a:r>
            <a:rPr lang="en-IN" dirty="0" err="1"/>
            <a:t>Keras</a:t>
          </a:r>
          <a:r>
            <a:rPr lang="en-IN" dirty="0"/>
            <a:t> Pretrained Models </a:t>
          </a:r>
        </a:p>
      </dgm:t>
    </dgm:pt>
    <dgm:pt modelId="{6E5B9A09-575A-4500-BEAA-1C2A1B340AD0}" type="parTrans" cxnId="{CB405EBF-1871-490D-A3BE-7D8A001A7377}">
      <dgm:prSet/>
      <dgm:spPr/>
      <dgm:t>
        <a:bodyPr/>
        <a:lstStyle/>
        <a:p>
          <a:endParaRPr lang="en-IN"/>
        </a:p>
      </dgm:t>
    </dgm:pt>
    <dgm:pt modelId="{F698A8A8-7D28-46B9-A8BB-E08A7E2F52B2}" type="sibTrans" cxnId="{CB405EBF-1871-490D-A3BE-7D8A001A7377}">
      <dgm:prSet/>
      <dgm:spPr/>
      <dgm:t>
        <a:bodyPr/>
        <a:lstStyle/>
        <a:p>
          <a:endParaRPr lang="en-IN"/>
        </a:p>
      </dgm:t>
    </dgm:pt>
    <dgm:pt modelId="{B94C9D74-D35E-4A9B-9C5B-296C51F7B96D}">
      <dgm:prSet phldrT="[Text]"/>
      <dgm:spPr/>
      <dgm:t>
        <a:bodyPr/>
        <a:lstStyle/>
        <a:p>
          <a:r>
            <a:rPr lang="en-IN" dirty="0"/>
            <a:t>Torch Vision Models</a:t>
          </a:r>
        </a:p>
      </dgm:t>
    </dgm:pt>
    <dgm:pt modelId="{ED73F033-1F34-4156-9B20-2FC561B7F8C9}" type="parTrans" cxnId="{0BB9025C-0F7F-4EC2-9527-24318ED13A22}">
      <dgm:prSet/>
      <dgm:spPr/>
      <dgm:t>
        <a:bodyPr/>
        <a:lstStyle/>
        <a:p>
          <a:endParaRPr lang="en-IN"/>
        </a:p>
      </dgm:t>
    </dgm:pt>
    <dgm:pt modelId="{40AA43AA-11D7-41F9-8CDD-C7C256DDA59B}" type="sibTrans" cxnId="{0BB9025C-0F7F-4EC2-9527-24318ED13A22}">
      <dgm:prSet/>
      <dgm:spPr/>
      <dgm:t>
        <a:bodyPr/>
        <a:lstStyle/>
        <a:p>
          <a:endParaRPr lang="en-IN"/>
        </a:p>
      </dgm:t>
    </dgm:pt>
    <dgm:pt modelId="{361CFB74-442A-4B11-96DA-196F420A90DB}">
      <dgm:prSet phldrT="[Text]"/>
      <dgm:spPr/>
      <dgm:t>
        <a:bodyPr/>
        <a:lstStyle/>
        <a:p>
          <a:r>
            <a:rPr lang="en-IN" dirty="0"/>
            <a:t>Model Depot</a:t>
          </a:r>
        </a:p>
      </dgm:t>
    </dgm:pt>
    <dgm:pt modelId="{9A6B4808-51DD-4159-AB06-B337D77E3556}" type="parTrans" cxnId="{59A28510-5C1E-4F2B-B317-E16C134EEC40}">
      <dgm:prSet/>
      <dgm:spPr/>
      <dgm:t>
        <a:bodyPr/>
        <a:lstStyle/>
        <a:p>
          <a:endParaRPr lang="en-IN"/>
        </a:p>
      </dgm:t>
    </dgm:pt>
    <dgm:pt modelId="{250E3C99-10FF-4543-8CAE-7179F69713C3}" type="sibTrans" cxnId="{59A28510-5C1E-4F2B-B317-E16C134EEC40}">
      <dgm:prSet/>
      <dgm:spPr/>
      <dgm:t>
        <a:bodyPr/>
        <a:lstStyle/>
        <a:p>
          <a:endParaRPr lang="en-IN"/>
        </a:p>
      </dgm:t>
    </dgm:pt>
    <dgm:pt modelId="{AE2D2F4A-E346-414D-8248-8DD1C7C41CE4}">
      <dgm:prSet phldrT="[Text]"/>
      <dgm:spPr/>
      <dgm:t>
        <a:bodyPr/>
        <a:lstStyle/>
        <a:p>
          <a:r>
            <a:rPr lang="en-IN" dirty="0" err="1"/>
            <a:t>Tensorflow</a:t>
          </a:r>
          <a:r>
            <a:rPr lang="en-IN" dirty="0"/>
            <a:t> Hub</a:t>
          </a:r>
        </a:p>
      </dgm:t>
    </dgm:pt>
    <dgm:pt modelId="{C04A064A-EED2-45F5-B82F-FDBBC055B29C}" type="parTrans" cxnId="{20F91903-2FDF-4E52-9812-79CF6A775BD7}">
      <dgm:prSet/>
      <dgm:spPr/>
      <dgm:t>
        <a:bodyPr/>
        <a:lstStyle/>
        <a:p>
          <a:endParaRPr lang="en-IN"/>
        </a:p>
      </dgm:t>
    </dgm:pt>
    <dgm:pt modelId="{49ECD3A7-6AB9-40E2-BAF8-2FABB6E26768}" type="sibTrans" cxnId="{20F91903-2FDF-4E52-9812-79CF6A775BD7}">
      <dgm:prSet/>
      <dgm:spPr/>
      <dgm:t>
        <a:bodyPr/>
        <a:lstStyle/>
        <a:p>
          <a:endParaRPr lang="en-IN"/>
        </a:p>
      </dgm:t>
    </dgm:pt>
    <dgm:pt modelId="{CC8F5542-B80B-480E-9BCA-1B626A982A96}" type="pres">
      <dgm:prSet presAssocID="{C15E5017-D342-4E43-97DC-C236470D52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228549F-DE63-470E-AB78-3316F23C4640}" type="pres">
      <dgm:prSet presAssocID="{DDAC9CD5-D35B-4FCC-9216-F7E03DEB9A1F}" presName="centerShape" presStyleLbl="node0" presStyleIdx="0" presStyleCnt="1"/>
      <dgm:spPr/>
    </dgm:pt>
    <dgm:pt modelId="{CAF9CD68-76FE-44F4-AA9A-09CCC1A06ED0}" type="pres">
      <dgm:prSet presAssocID="{D4A6F78C-BF9B-4813-AF75-90B155AE1B6E}" presName="Name9" presStyleLbl="parChTrans1D2" presStyleIdx="0" presStyleCnt="5"/>
      <dgm:spPr/>
    </dgm:pt>
    <dgm:pt modelId="{E940BD40-7F84-407B-9F58-1126BF5AA99B}" type="pres">
      <dgm:prSet presAssocID="{D4A6F78C-BF9B-4813-AF75-90B155AE1B6E}" presName="connTx" presStyleLbl="parChTrans1D2" presStyleIdx="0" presStyleCnt="5"/>
      <dgm:spPr/>
    </dgm:pt>
    <dgm:pt modelId="{7548DF19-F77F-409B-826F-213D7564A3D6}" type="pres">
      <dgm:prSet presAssocID="{6F0E246E-7507-477E-ACD8-88A54ADE8547}" presName="node" presStyleLbl="node1" presStyleIdx="0" presStyleCnt="5">
        <dgm:presLayoutVars>
          <dgm:bulletEnabled val="1"/>
        </dgm:presLayoutVars>
      </dgm:prSet>
      <dgm:spPr/>
    </dgm:pt>
    <dgm:pt modelId="{8A8209D9-F8F8-4570-A1AF-7D9E0ACE3CEC}" type="pres">
      <dgm:prSet presAssocID="{6E5B9A09-575A-4500-BEAA-1C2A1B340AD0}" presName="Name9" presStyleLbl="parChTrans1D2" presStyleIdx="1" presStyleCnt="5"/>
      <dgm:spPr/>
    </dgm:pt>
    <dgm:pt modelId="{C229D6AA-7531-4F27-BABC-EABC354DF31D}" type="pres">
      <dgm:prSet presAssocID="{6E5B9A09-575A-4500-BEAA-1C2A1B340AD0}" presName="connTx" presStyleLbl="parChTrans1D2" presStyleIdx="1" presStyleCnt="5"/>
      <dgm:spPr/>
    </dgm:pt>
    <dgm:pt modelId="{228E12A2-44A2-4A59-BBA5-22B5627F4482}" type="pres">
      <dgm:prSet presAssocID="{8AADC6CB-9D5A-421C-968A-4DEF609EB91D}" presName="node" presStyleLbl="node1" presStyleIdx="1" presStyleCnt="5">
        <dgm:presLayoutVars>
          <dgm:bulletEnabled val="1"/>
        </dgm:presLayoutVars>
      </dgm:prSet>
      <dgm:spPr/>
    </dgm:pt>
    <dgm:pt modelId="{AE5EEBFE-5F75-462E-A51D-02F0775370B4}" type="pres">
      <dgm:prSet presAssocID="{ED73F033-1F34-4156-9B20-2FC561B7F8C9}" presName="Name9" presStyleLbl="parChTrans1D2" presStyleIdx="2" presStyleCnt="5"/>
      <dgm:spPr/>
    </dgm:pt>
    <dgm:pt modelId="{3E76BCF8-C52C-4B5C-AD2E-89A5ECD6E2E0}" type="pres">
      <dgm:prSet presAssocID="{ED73F033-1F34-4156-9B20-2FC561B7F8C9}" presName="connTx" presStyleLbl="parChTrans1D2" presStyleIdx="2" presStyleCnt="5"/>
      <dgm:spPr/>
    </dgm:pt>
    <dgm:pt modelId="{BE96CCAF-5A70-4B5F-BC10-3BF17F7F5DFC}" type="pres">
      <dgm:prSet presAssocID="{B94C9D74-D35E-4A9B-9C5B-296C51F7B96D}" presName="node" presStyleLbl="node1" presStyleIdx="2" presStyleCnt="5">
        <dgm:presLayoutVars>
          <dgm:bulletEnabled val="1"/>
        </dgm:presLayoutVars>
      </dgm:prSet>
      <dgm:spPr/>
    </dgm:pt>
    <dgm:pt modelId="{9EDE533C-FE0F-42B8-8D6A-66E48FC1C8CD}" type="pres">
      <dgm:prSet presAssocID="{9A6B4808-51DD-4159-AB06-B337D77E3556}" presName="Name9" presStyleLbl="parChTrans1D2" presStyleIdx="3" presStyleCnt="5"/>
      <dgm:spPr/>
    </dgm:pt>
    <dgm:pt modelId="{DE695111-F98E-4D9A-8703-1BE6281028BC}" type="pres">
      <dgm:prSet presAssocID="{9A6B4808-51DD-4159-AB06-B337D77E3556}" presName="connTx" presStyleLbl="parChTrans1D2" presStyleIdx="3" presStyleCnt="5"/>
      <dgm:spPr/>
    </dgm:pt>
    <dgm:pt modelId="{E199AE14-D5AA-4005-ABD7-67926830AC6E}" type="pres">
      <dgm:prSet presAssocID="{361CFB74-442A-4B11-96DA-196F420A90DB}" presName="node" presStyleLbl="node1" presStyleIdx="3" presStyleCnt="5">
        <dgm:presLayoutVars>
          <dgm:bulletEnabled val="1"/>
        </dgm:presLayoutVars>
      </dgm:prSet>
      <dgm:spPr/>
    </dgm:pt>
    <dgm:pt modelId="{54581FDC-543D-4C1F-BE14-0C4ACE1047B4}" type="pres">
      <dgm:prSet presAssocID="{C04A064A-EED2-45F5-B82F-FDBBC055B29C}" presName="Name9" presStyleLbl="parChTrans1D2" presStyleIdx="4" presStyleCnt="5"/>
      <dgm:spPr/>
    </dgm:pt>
    <dgm:pt modelId="{189D9492-9F9C-479E-83E8-3FDE59717A37}" type="pres">
      <dgm:prSet presAssocID="{C04A064A-EED2-45F5-B82F-FDBBC055B29C}" presName="connTx" presStyleLbl="parChTrans1D2" presStyleIdx="4" presStyleCnt="5"/>
      <dgm:spPr/>
    </dgm:pt>
    <dgm:pt modelId="{58EFD322-79DD-4E80-9904-79BE83E0CF33}" type="pres">
      <dgm:prSet presAssocID="{AE2D2F4A-E346-414D-8248-8DD1C7C41CE4}" presName="node" presStyleLbl="node1" presStyleIdx="4" presStyleCnt="5">
        <dgm:presLayoutVars>
          <dgm:bulletEnabled val="1"/>
        </dgm:presLayoutVars>
      </dgm:prSet>
      <dgm:spPr/>
    </dgm:pt>
  </dgm:ptLst>
  <dgm:cxnLst>
    <dgm:cxn modelId="{20F91903-2FDF-4E52-9812-79CF6A775BD7}" srcId="{DDAC9CD5-D35B-4FCC-9216-F7E03DEB9A1F}" destId="{AE2D2F4A-E346-414D-8248-8DD1C7C41CE4}" srcOrd="4" destOrd="0" parTransId="{C04A064A-EED2-45F5-B82F-FDBBC055B29C}" sibTransId="{49ECD3A7-6AB9-40E2-BAF8-2FABB6E26768}"/>
    <dgm:cxn modelId="{59A28510-5C1E-4F2B-B317-E16C134EEC40}" srcId="{DDAC9CD5-D35B-4FCC-9216-F7E03DEB9A1F}" destId="{361CFB74-442A-4B11-96DA-196F420A90DB}" srcOrd="3" destOrd="0" parTransId="{9A6B4808-51DD-4159-AB06-B337D77E3556}" sibTransId="{250E3C99-10FF-4543-8CAE-7179F69713C3}"/>
    <dgm:cxn modelId="{337E8B1E-7BFF-42A9-9BFA-38CC1103B0CB}" type="presOf" srcId="{C04A064A-EED2-45F5-B82F-FDBBC055B29C}" destId="{189D9492-9F9C-479E-83E8-3FDE59717A37}" srcOrd="1" destOrd="0" presId="urn:microsoft.com/office/officeart/2005/8/layout/radial1"/>
    <dgm:cxn modelId="{B7FD6624-4EA2-4543-9C09-6945EFDAAAC4}" type="presOf" srcId="{9A6B4808-51DD-4159-AB06-B337D77E3556}" destId="{9EDE533C-FE0F-42B8-8D6A-66E48FC1C8CD}" srcOrd="0" destOrd="0" presId="urn:microsoft.com/office/officeart/2005/8/layout/radial1"/>
    <dgm:cxn modelId="{BF229729-FF35-410A-8172-75940ABB0B85}" type="presOf" srcId="{AE2D2F4A-E346-414D-8248-8DD1C7C41CE4}" destId="{58EFD322-79DD-4E80-9904-79BE83E0CF33}" srcOrd="0" destOrd="0" presId="urn:microsoft.com/office/officeart/2005/8/layout/radial1"/>
    <dgm:cxn modelId="{DA21583C-DF58-4485-9B9D-1017D649EF56}" type="presOf" srcId="{DDAC9CD5-D35B-4FCC-9216-F7E03DEB9A1F}" destId="{8228549F-DE63-470E-AB78-3316F23C4640}" srcOrd="0" destOrd="0" presId="urn:microsoft.com/office/officeart/2005/8/layout/radial1"/>
    <dgm:cxn modelId="{0BB9025C-0F7F-4EC2-9527-24318ED13A22}" srcId="{DDAC9CD5-D35B-4FCC-9216-F7E03DEB9A1F}" destId="{B94C9D74-D35E-4A9B-9C5B-296C51F7B96D}" srcOrd="2" destOrd="0" parTransId="{ED73F033-1F34-4156-9B20-2FC561B7F8C9}" sibTransId="{40AA43AA-11D7-41F9-8CDD-C7C256DDA59B}"/>
    <dgm:cxn modelId="{9EB3D641-6789-4952-ADDD-2E43D77A8F80}" srcId="{DDAC9CD5-D35B-4FCC-9216-F7E03DEB9A1F}" destId="{6F0E246E-7507-477E-ACD8-88A54ADE8547}" srcOrd="0" destOrd="0" parTransId="{D4A6F78C-BF9B-4813-AF75-90B155AE1B6E}" sibTransId="{D2EBDE39-FA8B-416C-884C-AC4C001ECA74}"/>
    <dgm:cxn modelId="{63BBA067-0D38-4015-A3E6-572E710BA751}" type="presOf" srcId="{B94C9D74-D35E-4A9B-9C5B-296C51F7B96D}" destId="{BE96CCAF-5A70-4B5F-BC10-3BF17F7F5DFC}" srcOrd="0" destOrd="0" presId="urn:microsoft.com/office/officeart/2005/8/layout/radial1"/>
    <dgm:cxn modelId="{FBB9084F-2D1B-46B5-8A35-643A0C98EDDA}" type="presOf" srcId="{6E5B9A09-575A-4500-BEAA-1C2A1B340AD0}" destId="{8A8209D9-F8F8-4570-A1AF-7D9E0ACE3CEC}" srcOrd="0" destOrd="0" presId="urn:microsoft.com/office/officeart/2005/8/layout/radial1"/>
    <dgm:cxn modelId="{1644A382-A256-4670-A937-BDEF17B9DA3C}" type="presOf" srcId="{ED73F033-1F34-4156-9B20-2FC561B7F8C9}" destId="{3E76BCF8-C52C-4B5C-AD2E-89A5ECD6E2E0}" srcOrd="1" destOrd="0" presId="urn:microsoft.com/office/officeart/2005/8/layout/radial1"/>
    <dgm:cxn modelId="{588AED8A-B0D5-4B14-A83B-E068C214C867}" type="presOf" srcId="{361CFB74-442A-4B11-96DA-196F420A90DB}" destId="{E199AE14-D5AA-4005-ABD7-67926830AC6E}" srcOrd="0" destOrd="0" presId="urn:microsoft.com/office/officeart/2005/8/layout/radial1"/>
    <dgm:cxn modelId="{04CADC8B-4644-4D7D-92B1-AF24E92C4608}" srcId="{C15E5017-D342-4E43-97DC-C236470D52A1}" destId="{DDAC9CD5-D35B-4FCC-9216-F7E03DEB9A1F}" srcOrd="0" destOrd="0" parTransId="{60FB3C10-A83D-4B4E-896D-66ADAC686D34}" sibTransId="{DC565A9A-24D6-49C6-80F7-1647D85C7F52}"/>
    <dgm:cxn modelId="{BA218FAF-F990-47C7-A43D-6C4743FDB2F4}" type="presOf" srcId="{ED73F033-1F34-4156-9B20-2FC561B7F8C9}" destId="{AE5EEBFE-5F75-462E-A51D-02F0775370B4}" srcOrd="0" destOrd="0" presId="urn:microsoft.com/office/officeart/2005/8/layout/radial1"/>
    <dgm:cxn modelId="{D69A7ABE-9F08-4EA9-93E6-FC5B8E98FFF8}" type="presOf" srcId="{6F0E246E-7507-477E-ACD8-88A54ADE8547}" destId="{7548DF19-F77F-409B-826F-213D7564A3D6}" srcOrd="0" destOrd="0" presId="urn:microsoft.com/office/officeart/2005/8/layout/radial1"/>
    <dgm:cxn modelId="{CB405EBF-1871-490D-A3BE-7D8A001A7377}" srcId="{DDAC9CD5-D35B-4FCC-9216-F7E03DEB9A1F}" destId="{8AADC6CB-9D5A-421C-968A-4DEF609EB91D}" srcOrd="1" destOrd="0" parTransId="{6E5B9A09-575A-4500-BEAA-1C2A1B340AD0}" sibTransId="{F698A8A8-7D28-46B9-A8BB-E08A7E2F52B2}"/>
    <dgm:cxn modelId="{B1D4C7BF-23B4-44D0-9700-F6DCE7BFADF7}" type="presOf" srcId="{8AADC6CB-9D5A-421C-968A-4DEF609EB91D}" destId="{228E12A2-44A2-4A59-BBA5-22B5627F4482}" srcOrd="0" destOrd="0" presId="urn:microsoft.com/office/officeart/2005/8/layout/radial1"/>
    <dgm:cxn modelId="{4F7985C2-8CF5-46B5-87F1-9FB1D4B39053}" type="presOf" srcId="{6E5B9A09-575A-4500-BEAA-1C2A1B340AD0}" destId="{C229D6AA-7531-4F27-BABC-EABC354DF31D}" srcOrd="1" destOrd="0" presId="urn:microsoft.com/office/officeart/2005/8/layout/radial1"/>
    <dgm:cxn modelId="{31605DC9-9C18-4F91-B653-CCCE198D3A96}" type="presOf" srcId="{9A6B4808-51DD-4159-AB06-B337D77E3556}" destId="{DE695111-F98E-4D9A-8703-1BE6281028BC}" srcOrd="1" destOrd="0" presId="urn:microsoft.com/office/officeart/2005/8/layout/radial1"/>
    <dgm:cxn modelId="{1F7592D6-B485-4AC7-8DA9-98ADD74F07E2}" type="presOf" srcId="{C04A064A-EED2-45F5-B82F-FDBBC055B29C}" destId="{54581FDC-543D-4C1F-BE14-0C4ACE1047B4}" srcOrd="0" destOrd="0" presId="urn:microsoft.com/office/officeart/2005/8/layout/radial1"/>
    <dgm:cxn modelId="{4E3CF4DC-F0ED-4799-8543-94B18B855C02}" type="presOf" srcId="{D4A6F78C-BF9B-4813-AF75-90B155AE1B6E}" destId="{CAF9CD68-76FE-44F4-AA9A-09CCC1A06ED0}" srcOrd="0" destOrd="0" presId="urn:microsoft.com/office/officeart/2005/8/layout/radial1"/>
    <dgm:cxn modelId="{E9C241E2-DE41-4D54-82B1-9375852DBCF4}" type="presOf" srcId="{C15E5017-D342-4E43-97DC-C236470D52A1}" destId="{CC8F5542-B80B-480E-9BCA-1B626A982A96}" srcOrd="0" destOrd="0" presId="urn:microsoft.com/office/officeart/2005/8/layout/radial1"/>
    <dgm:cxn modelId="{8C3014FE-CAF4-4319-9844-F83784D47E52}" type="presOf" srcId="{D4A6F78C-BF9B-4813-AF75-90B155AE1B6E}" destId="{E940BD40-7F84-407B-9F58-1126BF5AA99B}" srcOrd="1" destOrd="0" presId="urn:microsoft.com/office/officeart/2005/8/layout/radial1"/>
    <dgm:cxn modelId="{78E88153-A289-47ED-AEEB-9F0FBF4C15B1}" type="presParOf" srcId="{CC8F5542-B80B-480E-9BCA-1B626A982A96}" destId="{8228549F-DE63-470E-AB78-3316F23C4640}" srcOrd="0" destOrd="0" presId="urn:microsoft.com/office/officeart/2005/8/layout/radial1"/>
    <dgm:cxn modelId="{DF8340E9-2ADB-4557-81CC-E25B52ED125A}" type="presParOf" srcId="{CC8F5542-B80B-480E-9BCA-1B626A982A96}" destId="{CAF9CD68-76FE-44F4-AA9A-09CCC1A06ED0}" srcOrd="1" destOrd="0" presId="urn:microsoft.com/office/officeart/2005/8/layout/radial1"/>
    <dgm:cxn modelId="{417D8360-F17D-4BE0-BBEB-227680A7FE54}" type="presParOf" srcId="{CAF9CD68-76FE-44F4-AA9A-09CCC1A06ED0}" destId="{E940BD40-7F84-407B-9F58-1126BF5AA99B}" srcOrd="0" destOrd="0" presId="urn:microsoft.com/office/officeart/2005/8/layout/radial1"/>
    <dgm:cxn modelId="{30B4700E-0F24-48DB-9D0D-31E850D73375}" type="presParOf" srcId="{CC8F5542-B80B-480E-9BCA-1B626A982A96}" destId="{7548DF19-F77F-409B-826F-213D7564A3D6}" srcOrd="2" destOrd="0" presId="urn:microsoft.com/office/officeart/2005/8/layout/radial1"/>
    <dgm:cxn modelId="{4E229635-67C9-459D-AF9E-23C0B6E1C8ED}" type="presParOf" srcId="{CC8F5542-B80B-480E-9BCA-1B626A982A96}" destId="{8A8209D9-F8F8-4570-A1AF-7D9E0ACE3CEC}" srcOrd="3" destOrd="0" presId="urn:microsoft.com/office/officeart/2005/8/layout/radial1"/>
    <dgm:cxn modelId="{20292A55-B61D-4566-A1B4-D74B4C29ECB1}" type="presParOf" srcId="{8A8209D9-F8F8-4570-A1AF-7D9E0ACE3CEC}" destId="{C229D6AA-7531-4F27-BABC-EABC354DF31D}" srcOrd="0" destOrd="0" presId="urn:microsoft.com/office/officeart/2005/8/layout/radial1"/>
    <dgm:cxn modelId="{3D2AC129-D800-4FB9-A61E-FC38FFDC9FEC}" type="presParOf" srcId="{CC8F5542-B80B-480E-9BCA-1B626A982A96}" destId="{228E12A2-44A2-4A59-BBA5-22B5627F4482}" srcOrd="4" destOrd="0" presId="urn:microsoft.com/office/officeart/2005/8/layout/radial1"/>
    <dgm:cxn modelId="{23B638FB-5C6D-473B-9AB6-A7733F750903}" type="presParOf" srcId="{CC8F5542-B80B-480E-9BCA-1B626A982A96}" destId="{AE5EEBFE-5F75-462E-A51D-02F0775370B4}" srcOrd="5" destOrd="0" presId="urn:microsoft.com/office/officeart/2005/8/layout/radial1"/>
    <dgm:cxn modelId="{1A298BE5-3138-472F-BEF4-8D6796CF184A}" type="presParOf" srcId="{AE5EEBFE-5F75-462E-A51D-02F0775370B4}" destId="{3E76BCF8-C52C-4B5C-AD2E-89A5ECD6E2E0}" srcOrd="0" destOrd="0" presId="urn:microsoft.com/office/officeart/2005/8/layout/radial1"/>
    <dgm:cxn modelId="{F5728260-AF96-4DBC-875C-27CE3F40DD5C}" type="presParOf" srcId="{CC8F5542-B80B-480E-9BCA-1B626A982A96}" destId="{BE96CCAF-5A70-4B5F-BC10-3BF17F7F5DFC}" srcOrd="6" destOrd="0" presId="urn:microsoft.com/office/officeart/2005/8/layout/radial1"/>
    <dgm:cxn modelId="{23E69B2E-D04A-4911-BC2C-899F2B2FBAE3}" type="presParOf" srcId="{CC8F5542-B80B-480E-9BCA-1B626A982A96}" destId="{9EDE533C-FE0F-42B8-8D6A-66E48FC1C8CD}" srcOrd="7" destOrd="0" presId="urn:microsoft.com/office/officeart/2005/8/layout/radial1"/>
    <dgm:cxn modelId="{7979F7DC-BD27-48AF-B08B-FA424ACCDC71}" type="presParOf" srcId="{9EDE533C-FE0F-42B8-8D6A-66E48FC1C8CD}" destId="{DE695111-F98E-4D9A-8703-1BE6281028BC}" srcOrd="0" destOrd="0" presId="urn:microsoft.com/office/officeart/2005/8/layout/radial1"/>
    <dgm:cxn modelId="{94FD31C4-B4FB-4211-9518-9E696378D9BB}" type="presParOf" srcId="{CC8F5542-B80B-480E-9BCA-1B626A982A96}" destId="{E199AE14-D5AA-4005-ABD7-67926830AC6E}" srcOrd="8" destOrd="0" presId="urn:microsoft.com/office/officeart/2005/8/layout/radial1"/>
    <dgm:cxn modelId="{C9BB9C2B-3026-401A-AE5C-52BAD4EB7844}" type="presParOf" srcId="{CC8F5542-B80B-480E-9BCA-1B626A982A96}" destId="{54581FDC-543D-4C1F-BE14-0C4ACE1047B4}" srcOrd="9" destOrd="0" presId="urn:microsoft.com/office/officeart/2005/8/layout/radial1"/>
    <dgm:cxn modelId="{E9B23F0F-91B2-4C47-888B-96505EF67688}" type="presParOf" srcId="{54581FDC-543D-4C1F-BE14-0C4ACE1047B4}" destId="{189D9492-9F9C-479E-83E8-3FDE59717A37}" srcOrd="0" destOrd="0" presId="urn:microsoft.com/office/officeart/2005/8/layout/radial1"/>
    <dgm:cxn modelId="{98049D2B-E0BA-4919-85A8-858123F1E2E8}" type="presParOf" srcId="{CC8F5542-B80B-480E-9BCA-1B626A982A96}" destId="{58EFD322-79DD-4E80-9904-79BE83E0CF33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ACE6D0-5FF0-48C2-80FC-BF16683198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2BABDB-9441-4182-9053-0F647662B58B}">
      <dgm:prSet/>
      <dgm:spPr/>
      <dgm:t>
        <a:bodyPr/>
        <a:lstStyle/>
        <a:p>
          <a:r>
            <a:rPr lang="en-IN"/>
            <a:t>Target Task : Image Classification</a:t>
          </a:r>
          <a:endParaRPr lang="en-US"/>
        </a:p>
      </dgm:t>
    </dgm:pt>
    <dgm:pt modelId="{E8B66891-468D-4294-ACF9-615A7D0F3DF6}" type="parTrans" cxnId="{89B418D8-3D7B-4A80-918B-6E0B879B0E8F}">
      <dgm:prSet/>
      <dgm:spPr/>
      <dgm:t>
        <a:bodyPr/>
        <a:lstStyle/>
        <a:p>
          <a:endParaRPr lang="en-US"/>
        </a:p>
      </dgm:t>
    </dgm:pt>
    <dgm:pt modelId="{279BB419-0BBF-42B8-B36C-EB0808B0BF1B}" type="sibTrans" cxnId="{89B418D8-3D7B-4A80-918B-6E0B879B0E8F}">
      <dgm:prSet/>
      <dgm:spPr/>
      <dgm:t>
        <a:bodyPr/>
        <a:lstStyle/>
        <a:p>
          <a:endParaRPr lang="en-US"/>
        </a:p>
      </dgm:t>
    </dgm:pt>
    <dgm:pt modelId="{8ED6D237-D287-4F9D-A2A7-5D0482D11CB5}">
      <dgm:prSet/>
      <dgm:spPr/>
      <dgm:t>
        <a:bodyPr/>
        <a:lstStyle/>
        <a:p>
          <a:r>
            <a:rPr lang="en-IN"/>
            <a:t>Deep Models : Convolutional Neural Networks</a:t>
          </a:r>
          <a:endParaRPr lang="en-US"/>
        </a:p>
      </dgm:t>
    </dgm:pt>
    <dgm:pt modelId="{9EB84CE2-1B97-462D-9992-90BE76CBCC23}" type="parTrans" cxnId="{1FAEC0D6-F841-4220-BF2C-8DEA7B45388F}">
      <dgm:prSet/>
      <dgm:spPr/>
      <dgm:t>
        <a:bodyPr/>
        <a:lstStyle/>
        <a:p>
          <a:endParaRPr lang="en-US"/>
        </a:p>
      </dgm:t>
    </dgm:pt>
    <dgm:pt modelId="{65ABBF2C-DDF0-4503-84FC-6CAA245A3305}" type="sibTrans" cxnId="{1FAEC0D6-F841-4220-BF2C-8DEA7B45388F}">
      <dgm:prSet/>
      <dgm:spPr/>
      <dgm:t>
        <a:bodyPr/>
        <a:lstStyle/>
        <a:p>
          <a:endParaRPr lang="en-US"/>
        </a:p>
      </dgm:t>
    </dgm:pt>
    <dgm:pt modelId="{01E2846B-6543-4F64-B148-989EE593A571}">
      <dgm:prSet/>
      <dgm:spPr/>
      <dgm:t>
        <a:bodyPr/>
        <a:lstStyle/>
        <a:p>
          <a:r>
            <a:rPr lang="en-IN"/>
            <a:t>Source Datasets : ImageNet, Open Images,</a:t>
          </a:r>
          <a:r>
            <a:rPr lang="en-US"/>
            <a:t>The Street View House Numbers (SVHN)</a:t>
          </a:r>
        </a:p>
      </dgm:t>
    </dgm:pt>
    <dgm:pt modelId="{E53FFD2D-7F9E-4E22-ABBD-3D537BDC3A6E}" type="parTrans" cxnId="{D7A8D2BA-E323-4D0C-9E38-DB4979783A48}">
      <dgm:prSet/>
      <dgm:spPr/>
      <dgm:t>
        <a:bodyPr/>
        <a:lstStyle/>
        <a:p>
          <a:endParaRPr lang="en-US"/>
        </a:p>
      </dgm:t>
    </dgm:pt>
    <dgm:pt modelId="{D8B34B2E-F043-4990-8C58-5730FF6D4284}" type="sibTrans" cxnId="{D7A8D2BA-E323-4D0C-9E38-DB4979783A48}">
      <dgm:prSet/>
      <dgm:spPr/>
      <dgm:t>
        <a:bodyPr/>
        <a:lstStyle/>
        <a:p>
          <a:endParaRPr lang="en-US"/>
        </a:p>
      </dgm:t>
    </dgm:pt>
    <dgm:pt modelId="{30A3D702-090A-411E-BFFA-D583B546BF39}" type="pres">
      <dgm:prSet presAssocID="{CBACE6D0-5FF0-48C2-80FC-BF1668319846}" presName="root" presStyleCnt="0">
        <dgm:presLayoutVars>
          <dgm:dir/>
          <dgm:resizeHandles val="exact"/>
        </dgm:presLayoutVars>
      </dgm:prSet>
      <dgm:spPr/>
    </dgm:pt>
    <dgm:pt modelId="{815A2FC6-8AAC-4C44-ABD7-D60C1C545B20}" type="pres">
      <dgm:prSet presAssocID="{D72BABDB-9441-4182-9053-0F647662B58B}" presName="compNode" presStyleCnt="0"/>
      <dgm:spPr/>
    </dgm:pt>
    <dgm:pt modelId="{0E5F21B0-558A-48B2-A5AF-0C2AD8443DD0}" type="pres">
      <dgm:prSet presAssocID="{D72BABDB-9441-4182-9053-0F647662B58B}" presName="bgRect" presStyleLbl="bgShp" presStyleIdx="0" presStyleCnt="3"/>
      <dgm:spPr/>
    </dgm:pt>
    <dgm:pt modelId="{E311797A-D452-449D-8785-1E72BC9A2806}" type="pres">
      <dgm:prSet presAssocID="{D72BABDB-9441-4182-9053-0F647662B5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3D7440B-DBFE-4C83-A12A-984144DDFF3A}" type="pres">
      <dgm:prSet presAssocID="{D72BABDB-9441-4182-9053-0F647662B58B}" presName="spaceRect" presStyleCnt="0"/>
      <dgm:spPr/>
    </dgm:pt>
    <dgm:pt modelId="{0D6F75D4-B6CC-4D0F-9E8A-82200D1F92D4}" type="pres">
      <dgm:prSet presAssocID="{D72BABDB-9441-4182-9053-0F647662B58B}" presName="parTx" presStyleLbl="revTx" presStyleIdx="0" presStyleCnt="3">
        <dgm:presLayoutVars>
          <dgm:chMax val="0"/>
          <dgm:chPref val="0"/>
        </dgm:presLayoutVars>
      </dgm:prSet>
      <dgm:spPr/>
    </dgm:pt>
    <dgm:pt modelId="{63D8738F-D9F6-43A6-A88A-2C7E6ACD8B2D}" type="pres">
      <dgm:prSet presAssocID="{279BB419-0BBF-42B8-B36C-EB0808B0BF1B}" presName="sibTrans" presStyleCnt="0"/>
      <dgm:spPr/>
    </dgm:pt>
    <dgm:pt modelId="{7D277236-875D-4B87-A6C9-471B6FF72F95}" type="pres">
      <dgm:prSet presAssocID="{8ED6D237-D287-4F9D-A2A7-5D0482D11CB5}" presName="compNode" presStyleCnt="0"/>
      <dgm:spPr/>
    </dgm:pt>
    <dgm:pt modelId="{E187E53C-260B-413A-99B0-DE54594DC4BD}" type="pres">
      <dgm:prSet presAssocID="{8ED6D237-D287-4F9D-A2A7-5D0482D11CB5}" presName="bgRect" presStyleLbl="bgShp" presStyleIdx="1" presStyleCnt="3"/>
      <dgm:spPr/>
    </dgm:pt>
    <dgm:pt modelId="{69963D67-89AD-4D78-AF4C-65C140197453}" type="pres">
      <dgm:prSet presAssocID="{8ED6D237-D287-4F9D-A2A7-5D0482D11C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9945D72-D245-486F-941B-81710277332F}" type="pres">
      <dgm:prSet presAssocID="{8ED6D237-D287-4F9D-A2A7-5D0482D11CB5}" presName="spaceRect" presStyleCnt="0"/>
      <dgm:spPr/>
    </dgm:pt>
    <dgm:pt modelId="{84AA52BE-04F3-47B7-A262-C685877053BE}" type="pres">
      <dgm:prSet presAssocID="{8ED6D237-D287-4F9D-A2A7-5D0482D11CB5}" presName="parTx" presStyleLbl="revTx" presStyleIdx="1" presStyleCnt="3">
        <dgm:presLayoutVars>
          <dgm:chMax val="0"/>
          <dgm:chPref val="0"/>
        </dgm:presLayoutVars>
      </dgm:prSet>
      <dgm:spPr/>
    </dgm:pt>
    <dgm:pt modelId="{E258D87B-5F3D-4EDB-83F3-D103BD608DCF}" type="pres">
      <dgm:prSet presAssocID="{65ABBF2C-DDF0-4503-84FC-6CAA245A3305}" presName="sibTrans" presStyleCnt="0"/>
      <dgm:spPr/>
    </dgm:pt>
    <dgm:pt modelId="{19616447-F561-4268-9FFD-9E165196D85D}" type="pres">
      <dgm:prSet presAssocID="{01E2846B-6543-4F64-B148-989EE593A571}" presName="compNode" presStyleCnt="0"/>
      <dgm:spPr/>
    </dgm:pt>
    <dgm:pt modelId="{8D6385E9-FC92-4B9A-BC67-7C1395307D76}" type="pres">
      <dgm:prSet presAssocID="{01E2846B-6543-4F64-B148-989EE593A571}" presName="bgRect" presStyleLbl="bgShp" presStyleIdx="2" presStyleCnt="3"/>
      <dgm:spPr/>
    </dgm:pt>
    <dgm:pt modelId="{3C963DF5-C00E-4C40-8B14-750CB1303F06}" type="pres">
      <dgm:prSet presAssocID="{01E2846B-6543-4F64-B148-989EE593A5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2AA2706-437A-4896-A0F6-8A88E6666494}" type="pres">
      <dgm:prSet presAssocID="{01E2846B-6543-4F64-B148-989EE593A571}" presName="spaceRect" presStyleCnt="0"/>
      <dgm:spPr/>
    </dgm:pt>
    <dgm:pt modelId="{E381741E-D670-4A80-A023-BC2BCEC2C634}" type="pres">
      <dgm:prSet presAssocID="{01E2846B-6543-4F64-B148-989EE593A5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D6051A-D7CD-44B2-9571-97C29AE9A551}" type="presOf" srcId="{CBACE6D0-5FF0-48C2-80FC-BF1668319846}" destId="{30A3D702-090A-411E-BFFA-D583B546BF39}" srcOrd="0" destOrd="0" presId="urn:microsoft.com/office/officeart/2018/2/layout/IconVerticalSolidList"/>
    <dgm:cxn modelId="{C4731C94-00E1-47C9-864D-807A719E2FD8}" type="presOf" srcId="{01E2846B-6543-4F64-B148-989EE593A571}" destId="{E381741E-D670-4A80-A023-BC2BCEC2C634}" srcOrd="0" destOrd="0" presId="urn:microsoft.com/office/officeart/2018/2/layout/IconVerticalSolidList"/>
    <dgm:cxn modelId="{103E33B3-60B0-4AD0-BB5A-F083456BFF2E}" type="presOf" srcId="{D72BABDB-9441-4182-9053-0F647662B58B}" destId="{0D6F75D4-B6CC-4D0F-9E8A-82200D1F92D4}" srcOrd="0" destOrd="0" presId="urn:microsoft.com/office/officeart/2018/2/layout/IconVerticalSolidList"/>
    <dgm:cxn modelId="{D7A8D2BA-E323-4D0C-9E38-DB4979783A48}" srcId="{CBACE6D0-5FF0-48C2-80FC-BF1668319846}" destId="{01E2846B-6543-4F64-B148-989EE593A571}" srcOrd="2" destOrd="0" parTransId="{E53FFD2D-7F9E-4E22-ABBD-3D537BDC3A6E}" sibTransId="{D8B34B2E-F043-4990-8C58-5730FF6D4284}"/>
    <dgm:cxn modelId="{C1EFFBC4-2F47-45D2-98CC-FF7D6CAD2BAF}" type="presOf" srcId="{8ED6D237-D287-4F9D-A2A7-5D0482D11CB5}" destId="{84AA52BE-04F3-47B7-A262-C685877053BE}" srcOrd="0" destOrd="0" presId="urn:microsoft.com/office/officeart/2018/2/layout/IconVerticalSolidList"/>
    <dgm:cxn modelId="{1FAEC0D6-F841-4220-BF2C-8DEA7B45388F}" srcId="{CBACE6D0-5FF0-48C2-80FC-BF1668319846}" destId="{8ED6D237-D287-4F9D-A2A7-5D0482D11CB5}" srcOrd="1" destOrd="0" parTransId="{9EB84CE2-1B97-462D-9992-90BE76CBCC23}" sibTransId="{65ABBF2C-DDF0-4503-84FC-6CAA245A3305}"/>
    <dgm:cxn modelId="{89B418D8-3D7B-4A80-918B-6E0B879B0E8F}" srcId="{CBACE6D0-5FF0-48C2-80FC-BF1668319846}" destId="{D72BABDB-9441-4182-9053-0F647662B58B}" srcOrd="0" destOrd="0" parTransId="{E8B66891-468D-4294-ACF9-615A7D0F3DF6}" sibTransId="{279BB419-0BBF-42B8-B36C-EB0808B0BF1B}"/>
    <dgm:cxn modelId="{41A1FD68-31B6-4B7C-835F-1E3D1C1D7F44}" type="presParOf" srcId="{30A3D702-090A-411E-BFFA-D583B546BF39}" destId="{815A2FC6-8AAC-4C44-ABD7-D60C1C545B20}" srcOrd="0" destOrd="0" presId="urn:microsoft.com/office/officeart/2018/2/layout/IconVerticalSolidList"/>
    <dgm:cxn modelId="{F5D9ECA1-AE21-4201-AE87-33F29A9072C4}" type="presParOf" srcId="{815A2FC6-8AAC-4C44-ABD7-D60C1C545B20}" destId="{0E5F21B0-558A-48B2-A5AF-0C2AD8443DD0}" srcOrd="0" destOrd="0" presId="urn:microsoft.com/office/officeart/2018/2/layout/IconVerticalSolidList"/>
    <dgm:cxn modelId="{6B938958-B447-4A55-8F09-46B2AE1CF74F}" type="presParOf" srcId="{815A2FC6-8AAC-4C44-ABD7-D60C1C545B20}" destId="{E311797A-D452-449D-8785-1E72BC9A2806}" srcOrd="1" destOrd="0" presId="urn:microsoft.com/office/officeart/2018/2/layout/IconVerticalSolidList"/>
    <dgm:cxn modelId="{FF9F45C7-DB94-4C17-92B0-E21DA0EA888B}" type="presParOf" srcId="{815A2FC6-8AAC-4C44-ABD7-D60C1C545B20}" destId="{A3D7440B-DBFE-4C83-A12A-984144DDFF3A}" srcOrd="2" destOrd="0" presId="urn:microsoft.com/office/officeart/2018/2/layout/IconVerticalSolidList"/>
    <dgm:cxn modelId="{5B349748-C71C-4E45-831F-EC920BAE8F94}" type="presParOf" srcId="{815A2FC6-8AAC-4C44-ABD7-D60C1C545B20}" destId="{0D6F75D4-B6CC-4D0F-9E8A-82200D1F92D4}" srcOrd="3" destOrd="0" presId="urn:microsoft.com/office/officeart/2018/2/layout/IconVerticalSolidList"/>
    <dgm:cxn modelId="{39679ECF-2068-4973-BA99-9F997E45A49C}" type="presParOf" srcId="{30A3D702-090A-411E-BFFA-D583B546BF39}" destId="{63D8738F-D9F6-43A6-A88A-2C7E6ACD8B2D}" srcOrd="1" destOrd="0" presId="urn:microsoft.com/office/officeart/2018/2/layout/IconVerticalSolidList"/>
    <dgm:cxn modelId="{6516CD75-12A8-4A38-A7A4-64991FC39886}" type="presParOf" srcId="{30A3D702-090A-411E-BFFA-D583B546BF39}" destId="{7D277236-875D-4B87-A6C9-471B6FF72F95}" srcOrd="2" destOrd="0" presId="urn:microsoft.com/office/officeart/2018/2/layout/IconVerticalSolidList"/>
    <dgm:cxn modelId="{3D468A82-3E12-4042-9BC0-A8584FC72549}" type="presParOf" srcId="{7D277236-875D-4B87-A6C9-471B6FF72F95}" destId="{E187E53C-260B-413A-99B0-DE54594DC4BD}" srcOrd="0" destOrd="0" presId="urn:microsoft.com/office/officeart/2018/2/layout/IconVerticalSolidList"/>
    <dgm:cxn modelId="{1AE2130C-4C99-4695-AB92-6977DF881F08}" type="presParOf" srcId="{7D277236-875D-4B87-A6C9-471B6FF72F95}" destId="{69963D67-89AD-4D78-AF4C-65C140197453}" srcOrd="1" destOrd="0" presId="urn:microsoft.com/office/officeart/2018/2/layout/IconVerticalSolidList"/>
    <dgm:cxn modelId="{2EB20E9A-5F1A-45A2-B7B2-CB7BC260D1D3}" type="presParOf" srcId="{7D277236-875D-4B87-A6C9-471B6FF72F95}" destId="{C9945D72-D245-486F-941B-81710277332F}" srcOrd="2" destOrd="0" presId="urn:microsoft.com/office/officeart/2018/2/layout/IconVerticalSolidList"/>
    <dgm:cxn modelId="{48EE29E7-C90B-4DA5-B1B6-9E5037DF3AB9}" type="presParOf" srcId="{7D277236-875D-4B87-A6C9-471B6FF72F95}" destId="{84AA52BE-04F3-47B7-A262-C685877053BE}" srcOrd="3" destOrd="0" presId="urn:microsoft.com/office/officeart/2018/2/layout/IconVerticalSolidList"/>
    <dgm:cxn modelId="{73A975C6-B12F-4960-9ACD-44C9BA3E64DC}" type="presParOf" srcId="{30A3D702-090A-411E-BFFA-D583B546BF39}" destId="{E258D87B-5F3D-4EDB-83F3-D103BD608DCF}" srcOrd="3" destOrd="0" presId="urn:microsoft.com/office/officeart/2018/2/layout/IconVerticalSolidList"/>
    <dgm:cxn modelId="{964EEAD3-23E9-40DB-A246-DCD216FE0B64}" type="presParOf" srcId="{30A3D702-090A-411E-BFFA-D583B546BF39}" destId="{19616447-F561-4268-9FFD-9E165196D85D}" srcOrd="4" destOrd="0" presId="urn:microsoft.com/office/officeart/2018/2/layout/IconVerticalSolidList"/>
    <dgm:cxn modelId="{F40643E8-9398-4085-89F3-3F8A0C8E6E7C}" type="presParOf" srcId="{19616447-F561-4268-9FFD-9E165196D85D}" destId="{8D6385E9-FC92-4B9A-BC67-7C1395307D76}" srcOrd="0" destOrd="0" presId="urn:microsoft.com/office/officeart/2018/2/layout/IconVerticalSolidList"/>
    <dgm:cxn modelId="{6C32F1CE-A77F-4DDC-B346-B0EAF5DA8F07}" type="presParOf" srcId="{19616447-F561-4268-9FFD-9E165196D85D}" destId="{3C963DF5-C00E-4C40-8B14-750CB1303F06}" srcOrd="1" destOrd="0" presId="urn:microsoft.com/office/officeart/2018/2/layout/IconVerticalSolidList"/>
    <dgm:cxn modelId="{75E22842-F203-4E12-B712-636B974F5702}" type="presParOf" srcId="{19616447-F561-4268-9FFD-9E165196D85D}" destId="{F2AA2706-437A-4896-A0F6-8A88E6666494}" srcOrd="2" destOrd="0" presId="urn:microsoft.com/office/officeart/2018/2/layout/IconVerticalSolidList"/>
    <dgm:cxn modelId="{7FB0ABEC-F7BC-4BC0-9BC8-F48B1EAA3124}" type="presParOf" srcId="{19616447-F561-4268-9FFD-9E165196D85D}" destId="{E381741E-D670-4A80-A023-BC2BCEC2C6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F97825-23E0-480F-BAA7-A92A83ADC6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46EDCF-FFAC-4896-9698-7A5C8B6869AC}">
      <dgm:prSet custT="1"/>
      <dgm:spPr/>
      <dgm:t>
        <a:bodyPr/>
        <a:lstStyle/>
        <a:p>
          <a:r>
            <a:rPr lang="en-IN" sz="2400" dirty="0"/>
            <a:t>Source Dataset: ImageNet</a:t>
          </a:r>
          <a:endParaRPr lang="en-US" sz="2400" dirty="0"/>
        </a:p>
      </dgm:t>
    </dgm:pt>
    <dgm:pt modelId="{9E1228D3-A9D5-4137-814D-2C7F095B59B5}" type="parTrans" cxnId="{B8EC324D-3CD5-444E-87F6-026934C7253C}">
      <dgm:prSet/>
      <dgm:spPr/>
      <dgm:t>
        <a:bodyPr/>
        <a:lstStyle/>
        <a:p>
          <a:endParaRPr lang="en-US"/>
        </a:p>
      </dgm:t>
    </dgm:pt>
    <dgm:pt modelId="{2E7B227E-CFE2-4BE2-A3E2-528D0AED35AB}" type="sibTrans" cxnId="{B8EC324D-3CD5-444E-87F6-026934C7253C}">
      <dgm:prSet/>
      <dgm:spPr/>
      <dgm:t>
        <a:bodyPr/>
        <a:lstStyle/>
        <a:p>
          <a:endParaRPr lang="en-US"/>
        </a:p>
      </dgm:t>
    </dgm:pt>
    <dgm:pt modelId="{6925F2AA-2071-4BF5-B9E5-F7FCF61176D2}">
      <dgm:prSet custT="1"/>
      <dgm:spPr/>
      <dgm:t>
        <a:bodyPr/>
        <a:lstStyle/>
        <a:p>
          <a:r>
            <a:rPr lang="en-IN" sz="2400" dirty="0"/>
            <a:t>Target Dataset: Flowers</a:t>
          </a:r>
          <a:endParaRPr lang="en-US" sz="2400" dirty="0"/>
        </a:p>
      </dgm:t>
    </dgm:pt>
    <dgm:pt modelId="{74D61CBE-CE8A-45DE-A195-169597958EAC}" type="parTrans" cxnId="{D1C85B05-D1B2-4CF7-9C73-9D2900D022A4}">
      <dgm:prSet/>
      <dgm:spPr/>
      <dgm:t>
        <a:bodyPr/>
        <a:lstStyle/>
        <a:p>
          <a:endParaRPr lang="en-US"/>
        </a:p>
      </dgm:t>
    </dgm:pt>
    <dgm:pt modelId="{581C4EFC-848D-4172-811E-A2551B80229D}" type="sibTrans" cxnId="{D1C85B05-D1B2-4CF7-9C73-9D2900D022A4}">
      <dgm:prSet/>
      <dgm:spPr/>
      <dgm:t>
        <a:bodyPr/>
        <a:lstStyle/>
        <a:p>
          <a:endParaRPr lang="en-US"/>
        </a:p>
      </dgm:t>
    </dgm:pt>
    <dgm:pt modelId="{07FB41DE-13C6-4EF7-AD86-2AD128C0E3CA}">
      <dgm:prSet custT="1"/>
      <dgm:spPr/>
      <dgm:t>
        <a:bodyPr/>
        <a:lstStyle/>
        <a:p>
          <a:r>
            <a:rPr lang="en-IN" sz="2400" dirty="0"/>
            <a:t>Task: Classification</a:t>
          </a:r>
          <a:endParaRPr lang="en-US" sz="2400" dirty="0"/>
        </a:p>
      </dgm:t>
    </dgm:pt>
    <dgm:pt modelId="{5D490209-5B78-4144-97D1-2BC101290AA4}" type="parTrans" cxnId="{9B80BD68-A231-49B8-8E00-7CC80392AAE5}">
      <dgm:prSet/>
      <dgm:spPr/>
      <dgm:t>
        <a:bodyPr/>
        <a:lstStyle/>
        <a:p>
          <a:endParaRPr lang="en-US"/>
        </a:p>
      </dgm:t>
    </dgm:pt>
    <dgm:pt modelId="{B11D27B4-1339-4D12-8004-C1CABAA24B54}" type="sibTrans" cxnId="{9B80BD68-A231-49B8-8E00-7CC80392AAE5}">
      <dgm:prSet/>
      <dgm:spPr/>
      <dgm:t>
        <a:bodyPr/>
        <a:lstStyle/>
        <a:p>
          <a:endParaRPr lang="en-US"/>
        </a:p>
      </dgm:t>
    </dgm:pt>
    <dgm:pt modelId="{2F618E7F-831F-43FF-A9BE-79A8589E30B6}">
      <dgm:prSet/>
      <dgm:spPr/>
      <dgm:t>
        <a:bodyPr/>
        <a:lstStyle/>
        <a:p>
          <a:r>
            <a:rPr lang="en-IN" dirty="0">
              <a:hlinkClick xmlns:r="http://schemas.openxmlformats.org/officeDocument/2006/relationships" r:id="rId1" tooltip="Colab Notebook with Example"/>
            </a:rPr>
            <a:t>https://colab.research.google.com/drive/1fbz7RSho0OjSVysFk0Qu1m8Bpe6MbzZk</a:t>
          </a:r>
          <a:endParaRPr lang="en-US" dirty="0"/>
        </a:p>
      </dgm:t>
    </dgm:pt>
    <dgm:pt modelId="{D163E215-A7DB-4FF8-B41E-2E7C7E209542}" type="parTrans" cxnId="{4E1578A4-7860-4FE5-93B3-8307F991FB7F}">
      <dgm:prSet/>
      <dgm:spPr/>
      <dgm:t>
        <a:bodyPr/>
        <a:lstStyle/>
        <a:p>
          <a:endParaRPr lang="en-US"/>
        </a:p>
      </dgm:t>
    </dgm:pt>
    <dgm:pt modelId="{88A00C03-397D-4E5F-AC39-A926CDAF14C2}" type="sibTrans" cxnId="{4E1578A4-7860-4FE5-93B3-8307F991FB7F}">
      <dgm:prSet/>
      <dgm:spPr/>
      <dgm:t>
        <a:bodyPr/>
        <a:lstStyle/>
        <a:p>
          <a:endParaRPr lang="en-US"/>
        </a:p>
      </dgm:t>
    </dgm:pt>
    <dgm:pt modelId="{2576B55B-39B3-4DD9-B1E2-B4D8AEF1D15C}" type="pres">
      <dgm:prSet presAssocID="{E5F97825-23E0-480F-BAA7-A92A83ADC6E2}" presName="root" presStyleCnt="0">
        <dgm:presLayoutVars>
          <dgm:dir/>
          <dgm:resizeHandles val="exact"/>
        </dgm:presLayoutVars>
      </dgm:prSet>
      <dgm:spPr/>
    </dgm:pt>
    <dgm:pt modelId="{E4A28A48-A294-4AB2-ABA9-EF77E9C633DA}" type="pres">
      <dgm:prSet presAssocID="{A446EDCF-FFAC-4896-9698-7A5C8B6869AC}" presName="compNode" presStyleCnt="0"/>
      <dgm:spPr/>
    </dgm:pt>
    <dgm:pt modelId="{55F52E06-F145-4235-8C22-A72ACE5E4B77}" type="pres">
      <dgm:prSet presAssocID="{A446EDCF-FFAC-4896-9698-7A5C8B6869AC}" presName="bgRect" presStyleLbl="bgShp" presStyleIdx="0" presStyleCnt="4"/>
      <dgm:spPr/>
    </dgm:pt>
    <dgm:pt modelId="{E0A89810-04A1-4FA4-9791-2CDE0D5EA075}" type="pres">
      <dgm:prSet presAssocID="{A446EDCF-FFAC-4896-9698-7A5C8B6869AC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915620-7F11-4A25-A5F7-1CD8FFB0C383}" type="pres">
      <dgm:prSet presAssocID="{A446EDCF-FFAC-4896-9698-7A5C8B6869AC}" presName="spaceRect" presStyleCnt="0"/>
      <dgm:spPr/>
    </dgm:pt>
    <dgm:pt modelId="{9C3C0235-657F-47BB-AF37-0956479BCB60}" type="pres">
      <dgm:prSet presAssocID="{A446EDCF-FFAC-4896-9698-7A5C8B6869AC}" presName="parTx" presStyleLbl="revTx" presStyleIdx="0" presStyleCnt="4">
        <dgm:presLayoutVars>
          <dgm:chMax val="0"/>
          <dgm:chPref val="0"/>
        </dgm:presLayoutVars>
      </dgm:prSet>
      <dgm:spPr/>
    </dgm:pt>
    <dgm:pt modelId="{4FF93E95-ACBA-4769-AC48-4190B84CB571}" type="pres">
      <dgm:prSet presAssocID="{2E7B227E-CFE2-4BE2-A3E2-528D0AED35AB}" presName="sibTrans" presStyleCnt="0"/>
      <dgm:spPr/>
    </dgm:pt>
    <dgm:pt modelId="{2DFC2CCD-5A4B-413A-9E31-B7C27C73BF69}" type="pres">
      <dgm:prSet presAssocID="{6925F2AA-2071-4BF5-B9E5-F7FCF61176D2}" presName="compNode" presStyleCnt="0"/>
      <dgm:spPr/>
    </dgm:pt>
    <dgm:pt modelId="{4B000E9C-C5EB-470F-AB1B-D202D24ABEBD}" type="pres">
      <dgm:prSet presAssocID="{6925F2AA-2071-4BF5-B9E5-F7FCF61176D2}" presName="bgRect" presStyleLbl="bgShp" presStyleIdx="1" presStyleCnt="4"/>
      <dgm:spPr/>
    </dgm:pt>
    <dgm:pt modelId="{8E18237B-5E2E-4494-81FF-0E9B110B4572}" type="pres">
      <dgm:prSet presAssocID="{6925F2AA-2071-4BF5-B9E5-F7FCF61176D2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9FC397EE-0D6B-4124-AB20-4547AD6B8F53}" type="pres">
      <dgm:prSet presAssocID="{6925F2AA-2071-4BF5-B9E5-F7FCF61176D2}" presName="spaceRect" presStyleCnt="0"/>
      <dgm:spPr/>
    </dgm:pt>
    <dgm:pt modelId="{7B1F40CF-5E97-480C-B702-AC59A19150CF}" type="pres">
      <dgm:prSet presAssocID="{6925F2AA-2071-4BF5-B9E5-F7FCF61176D2}" presName="parTx" presStyleLbl="revTx" presStyleIdx="1" presStyleCnt="4">
        <dgm:presLayoutVars>
          <dgm:chMax val="0"/>
          <dgm:chPref val="0"/>
        </dgm:presLayoutVars>
      </dgm:prSet>
      <dgm:spPr/>
    </dgm:pt>
    <dgm:pt modelId="{45334912-3EAB-47E3-9216-1928218C993E}" type="pres">
      <dgm:prSet presAssocID="{581C4EFC-848D-4172-811E-A2551B80229D}" presName="sibTrans" presStyleCnt="0"/>
      <dgm:spPr/>
    </dgm:pt>
    <dgm:pt modelId="{2BBC93AC-6BC2-49EB-AB21-62534A9FB9EC}" type="pres">
      <dgm:prSet presAssocID="{07FB41DE-13C6-4EF7-AD86-2AD128C0E3CA}" presName="compNode" presStyleCnt="0"/>
      <dgm:spPr/>
    </dgm:pt>
    <dgm:pt modelId="{57DF91E6-7084-4426-AAAA-3308EEA3736E}" type="pres">
      <dgm:prSet presAssocID="{07FB41DE-13C6-4EF7-AD86-2AD128C0E3CA}" presName="bgRect" presStyleLbl="bgShp" presStyleIdx="2" presStyleCnt="4"/>
      <dgm:spPr/>
    </dgm:pt>
    <dgm:pt modelId="{5E2FD4E9-E72F-4616-B9B6-6BE6839176D0}" type="pres">
      <dgm:prSet presAssocID="{07FB41DE-13C6-4EF7-AD86-2AD128C0E3CA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B912A6D-9B13-4B79-BBDB-616CAB7A92A1}" type="pres">
      <dgm:prSet presAssocID="{07FB41DE-13C6-4EF7-AD86-2AD128C0E3CA}" presName="spaceRect" presStyleCnt="0"/>
      <dgm:spPr/>
    </dgm:pt>
    <dgm:pt modelId="{083F9DC2-D6CC-48EF-8AF0-5933DB1D9E0B}" type="pres">
      <dgm:prSet presAssocID="{07FB41DE-13C6-4EF7-AD86-2AD128C0E3CA}" presName="parTx" presStyleLbl="revTx" presStyleIdx="2" presStyleCnt="4">
        <dgm:presLayoutVars>
          <dgm:chMax val="0"/>
          <dgm:chPref val="0"/>
        </dgm:presLayoutVars>
      </dgm:prSet>
      <dgm:spPr/>
    </dgm:pt>
    <dgm:pt modelId="{079884ED-8E2F-4337-8C7A-840EAA9605EE}" type="pres">
      <dgm:prSet presAssocID="{B11D27B4-1339-4D12-8004-C1CABAA24B54}" presName="sibTrans" presStyleCnt="0"/>
      <dgm:spPr/>
    </dgm:pt>
    <dgm:pt modelId="{BEDE9D1B-BF76-45F8-BBFA-92C5279555FB}" type="pres">
      <dgm:prSet presAssocID="{2F618E7F-831F-43FF-A9BE-79A8589E30B6}" presName="compNode" presStyleCnt="0"/>
      <dgm:spPr/>
    </dgm:pt>
    <dgm:pt modelId="{3913CE6C-58F1-453D-811F-459F676714DB}" type="pres">
      <dgm:prSet presAssocID="{2F618E7F-831F-43FF-A9BE-79A8589E30B6}" presName="bgRect" presStyleLbl="bgShp" presStyleIdx="3" presStyleCnt="4"/>
      <dgm:spPr/>
    </dgm:pt>
    <dgm:pt modelId="{24D178D6-FA4B-409A-B448-8993EFBA3388}" type="pres">
      <dgm:prSet presAssocID="{2F618E7F-831F-43FF-A9BE-79A8589E30B6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330C5E5-6018-4CC4-852E-B3234F0F7A76}" type="pres">
      <dgm:prSet presAssocID="{2F618E7F-831F-43FF-A9BE-79A8589E30B6}" presName="spaceRect" presStyleCnt="0"/>
      <dgm:spPr/>
    </dgm:pt>
    <dgm:pt modelId="{B48D991A-D437-416E-A6F8-A7842C240AFC}" type="pres">
      <dgm:prSet presAssocID="{2F618E7F-831F-43FF-A9BE-79A8589E30B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C85B05-D1B2-4CF7-9C73-9D2900D022A4}" srcId="{E5F97825-23E0-480F-BAA7-A92A83ADC6E2}" destId="{6925F2AA-2071-4BF5-B9E5-F7FCF61176D2}" srcOrd="1" destOrd="0" parTransId="{74D61CBE-CE8A-45DE-A195-169597958EAC}" sibTransId="{581C4EFC-848D-4172-811E-A2551B80229D}"/>
    <dgm:cxn modelId="{288A3E68-603B-4E95-87AC-34A2E5254270}" type="presOf" srcId="{2F618E7F-831F-43FF-A9BE-79A8589E30B6}" destId="{B48D991A-D437-416E-A6F8-A7842C240AFC}" srcOrd="0" destOrd="0" presId="urn:microsoft.com/office/officeart/2018/2/layout/IconVerticalSolidList"/>
    <dgm:cxn modelId="{ACCF6D48-82AC-4EB9-ADC4-3DF3EB6E77EE}" type="presOf" srcId="{07FB41DE-13C6-4EF7-AD86-2AD128C0E3CA}" destId="{083F9DC2-D6CC-48EF-8AF0-5933DB1D9E0B}" srcOrd="0" destOrd="0" presId="urn:microsoft.com/office/officeart/2018/2/layout/IconVerticalSolidList"/>
    <dgm:cxn modelId="{9B80BD68-A231-49B8-8E00-7CC80392AAE5}" srcId="{E5F97825-23E0-480F-BAA7-A92A83ADC6E2}" destId="{07FB41DE-13C6-4EF7-AD86-2AD128C0E3CA}" srcOrd="2" destOrd="0" parTransId="{5D490209-5B78-4144-97D1-2BC101290AA4}" sibTransId="{B11D27B4-1339-4D12-8004-C1CABAA24B54}"/>
    <dgm:cxn modelId="{B8EC324D-3CD5-444E-87F6-026934C7253C}" srcId="{E5F97825-23E0-480F-BAA7-A92A83ADC6E2}" destId="{A446EDCF-FFAC-4896-9698-7A5C8B6869AC}" srcOrd="0" destOrd="0" parTransId="{9E1228D3-A9D5-4137-814D-2C7F095B59B5}" sibTransId="{2E7B227E-CFE2-4BE2-A3E2-528D0AED35AB}"/>
    <dgm:cxn modelId="{84D5E753-D6E2-46CE-9724-B341BFBE2AF7}" type="presOf" srcId="{E5F97825-23E0-480F-BAA7-A92A83ADC6E2}" destId="{2576B55B-39B3-4DD9-B1E2-B4D8AEF1D15C}" srcOrd="0" destOrd="0" presId="urn:microsoft.com/office/officeart/2018/2/layout/IconVerticalSolidList"/>
    <dgm:cxn modelId="{4E1578A4-7860-4FE5-93B3-8307F991FB7F}" srcId="{E5F97825-23E0-480F-BAA7-A92A83ADC6E2}" destId="{2F618E7F-831F-43FF-A9BE-79A8589E30B6}" srcOrd="3" destOrd="0" parTransId="{D163E215-A7DB-4FF8-B41E-2E7C7E209542}" sibTransId="{88A00C03-397D-4E5F-AC39-A926CDAF14C2}"/>
    <dgm:cxn modelId="{098EBCBA-C472-48A6-9721-43237AB50544}" type="presOf" srcId="{A446EDCF-FFAC-4896-9698-7A5C8B6869AC}" destId="{9C3C0235-657F-47BB-AF37-0956479BCB60}" srcOrd="0" destOrd="0" presId="urn:microsoft.com/office/officeart/2018/2/layout/IconVerticalSolidList"/>
    <dgm:cxn modelId="{DECE11E5-F0CB-4EA9-B22D-F54155604F12}" type="presOf" srcId="{6925F2AA-2071-4BF5-B9E5-F7FCF61176D2}" destId="{7B1F40CF-5E97-480C-B702-AC59A19150CF}" srcOrd="0" destOrd="0" presId="urn:microsoft.com/office/officeart/2018/2/layout/IconVerticalSolidList"/>
    <dgm:cxn modelId="{DB0CC47F-1505-483A-834A-D7407903DB9B}" type="presParOf" srcId="{2576B55B-39B3-4DD9-B1E2-B4D8AEF1D15C}" destId="{E4A28A48-A294-4AB2-ABA9-EF77E9C633DA}" srcOrd="0" destOrd="0" presId="urn:microsoft.com/office/officeart/2018/2/layout/IconVerticalSolidList"/>
    <dgm:cxn modelId="{3C5AFAD4-6568-4E22-AD40-4ABE172B1EA6}" type="presParOf" srcId="{E4A28A48-A294-4AB2-ABA9-EF77E9C633DA}" destId="{55F52E06-F145-4235-8C22-A72ACE5E4B77}" srcOrd="0" destOrd="0" presId="urn:microsoft.com/office/officeart/2018/2/layout/IconVerticalSolidList"/>
    <dgm:cxn modelId="{556E1B7C-72F7-42F4-B717-9386A2F6902D}" type="presParOf" srcId="{E4A28A48-A294-4AB2-ABA9-EF77E9C633DA}" destId="{E0A89810-04A1-4FA4-9791-2CDE0D5EA075}" srcOrd="1" destOrd="0" presId="urn:microsoft.com/office/officeart/2018/2/layout/IconVerticalSolidList"/>
    <dgm:cxn modelId="{C19C34B5-2F39-42CD-8D89-9CB7746B44CB}" type="presParOf" srcId="{E4A28A48-A294-4AB2-ABA9-EF77E9C633DA}" destId="{5C915620-7F11-4A25-A5F7-1CD8FFB0C383}" srcOrd="2" destOrd="0" presId="urn:microsoft.com/office/officeart/2018/2/layout/IconVerticalSolidList"/>
    <dgm:cxn modelId="{FB3C73D5-B6BA-43A3-BDC9-FFE13A6132D4}" type="presParOf" srcId="{E4A28A48-A294-4AB2-ABA9-EF77E9C633DA}" destId="{9C3C0235-657F-47BB-AF37-0956479BCB60}" srcOrd="3" destOrd="0" presId="urn:microsoft.com/office/officeart/2018/2/layout/IconVerticalSolidList"/>
    <dgm:cxn modelId="{1DC3CF06-6A26-4FAB-9970-8164BD69DFDF}" type="presParOf" srcId="{2576B55B-39B3-4DD9-B1E2-B4D8AEF1D15C}" destId="{4FF93E95-ACBA-4769-AC48-4190B84CB571}" srcOrd="1" destOrd="0" presId="urn:microsoft.com/office/officeart/2018/2/layout/IconVerticalSolidList"/>
    <dgm:cxn modelId="{D4DB87C8-9170-4EF7-A6F9-8175576084F4}" type="presParOf" srcId="{2576B55B-39B3-4DD9-B1E2-B4D8AEF1D15C}" destId="{2DFC2CCD-5A4B-413A-9E31-B7C27C73BF69}" srcOrd="2" destOrd="0" presId="urn:microsoft.com/office/officeart/2018/2/layout/IconVerticalSolidList"/>
    <dgm:cxn modelId="{351DC28F-0242-4B71-9D82-1FB39E955FFF}" type="presParOf" srcId="{2DFC2CCD-5A4B-413A-9E31-B7C27C73BF69}" destId="{4B000E9C-C5EB-470F-AB1B-D202D24ABEBD}" srcOrd="0" destOrd="0" presId="urn:microsoft.com/office/officeart/2018/2/layout/IconVerticalSolidList"/>
    <dgm:cxn modelId="{6EACEA97-8EDB-4328-866C-D440BF5F68DE}" type="presParOf" srcId="{2DFC2CCD-5A4B-413A-9E31-B7C27C73BF69}" destId="{8E18237B-5E2E-4494-81FF-0E9B110B4572}" srcOrd="1" destOrd="0" presId="urn:microsoft.com/office/officeart/2018/2/layout/IconVerticalSolidList"/>
    <dgm:cxn modelId="{ADCD6EE4-F1B1-459C-907F-3D315414126B}" type="presParOf" srcId="{2DFC2CCD-5A4B-413A-9E31-B7C27C73BF69}" destId="{9FC397EE-0D6B-4124-AB20-4547AD6B8F53}" srcOrd="2" destOrd="0" presId="urn:microsoft.com/office/officeart/2018/2/layout/IconVerticalSolidList"/>
    <dgm:cxn modelId="{715859DD-8B70-4190-8D6A-EE07D4E380D4}" type="presParOf" srcId="{2DFC2CCD-5A4B-413A-9E31-B7C27C73BF69}" destId="{7B1F40CF-5E97-480C-B702-AC59A19150CF}" srcOrd="3" destOrd="0" presId="urn:microsoft.com/office/officeart/2018/2/layout/IconVerticalSolidList"/>
    <dgm:cxn modelId="{A490CC23-4532-4F57-ACF3-42054D4F1F16}" type="presParOf" srcId="{2576B55B-39B3-4DD9-B1E2-B4D8AEF1D15C}" destId="{45334912-3EAB-47E3-9216-1928218C993E}" srcOrd="3" destOrd="0" presId="urn:microsoft.com/office/officeart/2018/2/layout/IconVerticalSolidList"/>
    <dgm:cxn modelId="{62600E3A-EBFD-466C-A414-EC6DEED30F49}" type="presParOf" srcId="{2576B55B-39B3-4DD9-B1E2-B4D8AEF1D15C}" destId="{2BBC93AC-6BC2-49EB-AB21-62534A9FB9EC}" srcOrd="4" destOrd="0" presId="urn:microsoft.com/office/officeart/2018/2/layout/IconVerticalSolidList"/>
    <dgm:cxn modelId="{F3EE0552-16D8-4E3C-A859-F4D4ED5E5C1E}" type="presParOf" srcId="{2BBC93AC-6BC2-49EB-AB21-62534A9FB9EC}" destId="{57DF91E6-7084-4426-AAAA-3308EEA3736E}" srcOrd="0" destOrd="0" presId="urn:microsoft.com/office/officeart/2018/2/layout/IconVerticalSolidList"/>
    <dgm:cxn modelId="{AB08E8D2-8F5F-4509-9A3E-E49791D2E312}" type="presParOf" srcId="{2BBC93AC-6BC2-49EB-AB21-62534A9FB9EC}" destId="{5E2FD4E9-E72F-4616-B9B6-6BE6839176D0}" srcOrd="1" destOrd="0" presId="urn:microsoft.com/office/officeart/2018/2/layout/IconVerticalSolidList"/>
    <dgm:cxn modelId="{51AD45BA-25FE-417B-AE79-C81A849C95D6}" type="presParOf" srcId="{2BBC93AC-6BC2-49EB-AB21-62534A9FB9EC}" destId="{BB912A6D-9B13-4B79-BBDB-616CAB7A92A1}" srcOrd="2" destOrd="0" presId="urn:microsoft.com/office/officeart/2018/2/layout/IconVerticalSolidList"/>
    <dgm:cxn modelId="{BF183A09-C5DB-48B1-9E10-23D9F9365CBC}" type="presParOf" srcId="{2BBC93AC-6BC2-49EB-AB21-62534A9FB9EC}" destId="{083F9DC2-D6CC-48EF-8AF0-5933DB1D9E0B}" srcOrd="3" destOrd="0" presId="urn:microsoft.com/office/officeart/2018/2/layout/IconVerticalSolidList"/>
    <dgm:cxn modelId="{12843DC0-DC87-4965-B3E4-F780AB002A9D}" type="presParOf" srcId="{2576B55B-39B3-4DD9-B1E2-B4D8AEF1D15C}" destId="{079884ED-8E2F-4337-8C7A-840EAA9605EE}" srcOrd="5" destOrd="0" presId="urn:microsoft.com/office/officeart/2018/2/layout/IconVerticalSolidList"/>
    <dgm:cxn modelId="{C86C49C2-141F-4BFA-82D9-165AB8141180}" type="presParOf" srcId="{2576B55B-39B3-4DD9-B1E2-B4D8AEF1D15C}" destId="{BEDE9D1B-BF76-45F8-BBFA-92C5279555FB}" srcOrd="6" destOrd="0" presId="urn:microsoft.com/office/officeart/2018/2/layout/IconVerticalSolidList"/>
    <dgm:cxn modelId="{78074B9F-CBEA-4D97-B5EF-D3070BC128C6}" type="presParOf" srcId="{BEDE9D1B-BF76-45F8-BBFA-92C5279555FB}" destId="{3913CE6C-58F1-453D-811F-459F676714DB}" srcOrd="0" destOrd="0" presId="urn:microsoft.com/office/officeart/2018/2/layout/IconVerticalSolidList"/>
    <dgm:cxn modelId="{7D4C67DA-1E65-46A7-B39F-967A1DA6959A}" type="presParOf" srcId="{BEDE9D1B-BF76-45F8-BBFA-92C5279555FB}" destId="{24D178D6-FA4B-409A-B448-8993EFBA3388}" srcOrd="1" destOrd="0" presId="urn:microsoft.com/office/officeart/2018/2/layout/IconVerticalSolidList"/>
    <dgm:cxn modelId="{E25ECEAF-37A2-434A-B62B-FE8B174DBE6C}" type="presParOf" srcId="{BEDE9D1B-BF76-45F8-BBFA-92C5279555FB}" destId="{2330C5E5-6018-4CC4-852E-B3234F0F7A76}" srcOrd="2" destOrd="0" presId="urn:microsoft.com/office/officeart/2018/2/layout/IconVerticalSolidList"/>
    <dgm:cxn modelId="{51994E2A-03A8-4F8A-99B5-274867F2574B}" type="presParOf" srcId="{BEDE9D1B-BF76-45F8-BBFA-92C5279555FB}" destId="{B48D991A-D437-416E-A6F8-A7842C240A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0F24F4-B0D8-4026-87F1-51670C1D7C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B90BC4-83EE-4743-9F4C-AD1E39488AD1}">
      <dgm:prSet custT="1"/>
      <dgm:spPr/>
      <dgm:t>
        <a:bodyPr/>
        <a:lstStyle/>
        <a:p>
          <a:r>
            <a:rPr lang="en-IN" sz="2400" dirty="0"/>
            <a:t>Source Dataset: Google News</a:t>
          </a:r>
          <a:endParaRPr lang="en-US" sz="2400" dirty="0"/>
        </a:p>
      </dgm:t>
    </dgm:pt>
    <dgm:pt modelId="{05FF62E3-093D-4E79-99C8-4464C16EE881}" type="parTrans" cxnId="{9B5E0791-EF40-4B9B-9003-B7FA946EC785}">
      <dgm:prSet/>
      <dgm:spPr/>
      <dgm:t>
        <a:bodyPr/>
        <a:lstStyle/>
        <a:p>
          <a:endParaRPr lang="en-US"/>
        </a:p>
      </dgm:t>
    </dgm:pt>
    <dgm:pt modelId="{00D32542-E235-40E6-B889-70680345EC85}" type="sibTrans" cxnId="{9B5E0791-EF40-4B9B-9003-B7FA946EC785}">
      <dgm:prSet/>
      <dgm:spPr/>
      <dgm:t>
        <a:bodyPr/>
        <a:lstStyle/>
        <a:p>
          <a:endParaRPr lang="en-US"/>
        </a:p>
      </dgm:t>
    </dgm:pt>
    <dgm:pt modelId="{11F1347F-E0CC-4531-8DF1-F88F71DF07B1}">
      <dgm:prSet custT="1"/>
      <dgm:spPr/>
      <dgm:t>
        <a:bodyPr/>
        <a:lstStyle/>
        <a:p>
          <a:r>
            <a:rPr lang="en-IN" sz="2400" dirty="0"/>
            <a:t>Target Dataset: </a:t>
          </a:r>
          <a:r>
            <a:rPr lang="en-IN" sz="2400"/>
            <a:t>imdb</a:t>
          </a:r>
          <a:endParaRPr lang="en-US" sz="2400" dirty="0"/>
        </a:p>
      </dgm:t>
    </dgm:pt>
    <dgm:pt modelId="{01344602-2157-45B7-9DFC-92EED19AF85B}" type="parTrans" cxnId="{356AFF75-33B4-4DA7-BF8A-E7EA1729F6E8}">
      <dgm:prSet/>
      <dgm:spPr/>
      <dgm:t>
        <a:bodyPr/>
        <a:lstStyle/>
        <a:p>
          <a:endParaRPr lang="en-US"/>
        </a:p>
      </dgm:t>
    </dgm:pt>
    <dgm:pt modelId="{E64E6542-6F77-4EFE-8B45-24F57C34864F}" type="sibTrans" cxnId="{356AFF75-33B4-4DA7-BF8A-E7EA1729F6E8}">
      <dgm:prSet/>
      <dgm:spPr/>
      <dgm:t>
        <a:bodyPr/>
        <a:lstStyle/>
        <a:p>
          <a:endParaRPr lang="en-US"/>
        </a:p>
      </dgm:t>
    </dgm:pt>
    <dgm:pt modelId="{CDABAA3E-97A2-45C8-8BB4-8040715DCC5C}">
      <dgm:prSet custT="1"/>
      <dgm:spPr/>
      <dgm:t>
        <a:bodyPr/>
        <a:lstStyle/>
        <a:p>
          <a:r>
            <a:rPr lang="en-IN" sz="2400" dirty="0"/>
            <a:t>Task: Text Classification (Sentiment Analysis)</a:t>
          </a:r>
          <a:endParaRPr lang="en-US" sz="2400" dirty="0"/>
        </a:p>
      </dgm:t>
    </dgm:pt>
    <dgm:pt modelId="{912F2384-F336-489C-B3D0-3B971A275761}" type="parTrans" cxnId="{F9C4DA75-178F-4D7E-A373-44F8B3A539CB}">
      <dgm:prSet/>
      <dgm:spPr/>
      <dgm:t>
        <a:bodyPr/>
        <a:lstStyle/>
        <a:p>
          <a:endParaRPr lang="en-US"/>
        </a:p>
      </dgm:t>
    </dgm:pt>
    <dgm:pt modelId="{7CEDD4BF-8C2D-43AA-977A-DCBCD1F175AA}" type="sibTrans" cxnId="{F9C4DA75-178F-4D7E-A373-44F8B3A539CB}">
      <dgm:prSet/>
      <dgm:spPr/>
      <dgm:t>
        <a:bodyPr/>
        <a:lstStyle/>
        <a:p>
          <a:endParaRPr lang="en-US"/>
        </a:p>
      </dgm:t>
    </dgm:pt>
    <dgm:pt modelId="{D523D3C5-E6C8-4453-A6DB-C52D10CE2ED6}">
      <dgm:prSet/>
      <dgm:spPr/>
      <dgm:t>
        <a:bodyPr/>
        <a:lstStyle/>
        <a:p>
          <a:r>
            <a:rPr lang="en-IN" dirty="0">
              <a:hlinkClick xmlns:r="http://schemas.openxmlformats.org/officeDocument/2006/relationships" r:id="rId1"/>
            </a:rPr>
            <a:t>https://colab.research.google.com/drive/14IzmGkNTTwCpzf9UNyaVDXK6tE3jcWqQ</a:t>
          </a:r>
          <a:endParaRPr lang="en-US" dirty="0"/>
        </a:p>
      </dgm:t>
    </dgm:pt>
    <dgm:pt modelId="{EB391B95-C2B0-4FB0-B7EC-1787DB90E602}" type="parTrans" cxnId="{05CCF184-F663-470C-8FFE-378781032FD1}">
      <dgm:prSet/>
      <dgm:spPr/>
      <dgm:t>
        <a:bodyPr/>
        <a:lstStyle/>
        <a:p>
          <a:endParaRPr lang="en-US"/>
        </a:p>
      </dgm:t>
    </dgm:pt>
    <dgm:pt modelId="{A5D6B2F4-27F9-4ECA-896A-E1D65E61BE39}" type="sibTrans" cxnId="{05CCF184-F663-470C-8FFE-378781032FD1}">
      <dgm:prSet/>
      <dgm:spPr/>
      <dgm:t>
        <a:bodyPr/>
        <a:lstStyle/>
        <a:p>
          <a:endParaRPr lang="en-US"/>
        </a:p>
      </dgm:t>
    </dgm:pt>
    <dgm:pt modelId="{BC8FF291-2250-4B44-B36C-D11472137D7F}" type="pres">
      <dgm:prSet presAssocID="{8F0F24F4-B0D8-4026-87F1-51670C1D7C34}" presName="root" presStyleCnt="0">
        <dgm:presLayoutVars>
          <dgm:dir/>
          <dgm:resizeHandles val="exact"/>
        </dgm:presLayoutVars>
      </dgm:prSet>
      <dgm:spPr/>
    </dgm:pt>
    <dgm:pt modelId="{2165D5DC-87FE-48F5-A7FC-C2FF0D59B9B0}" type="pres">
      <dgm:prSet presAssocID="{63B90BC4-83EE-4743-9F4C-AD1E39488AD1}" presName="compNode" presStyleCnt="0"/>
      <dgm:spPr/>
    </dgm:pt>
    <dgm:pt modelId="{89F630B3-099E-4BA1-862D-A61418345C25}" type="pres">
      <dgm:prSet presAssocID="{63B90BC4-83EE-4743-9F4C-AD1E39488AD1}" presName="bgRect" presStyleLbl="bgShp" presStyleIdx="0" presStyleCnt="4"/>
      <dgm:spPr/>
    </dgm:pt>
    <dgm:pt modelId="{2E4FE013-0FB0-4CFF-AF7C-041DCD094BBC}" type="pres">
      <dgm:prSet presAssocID="{63B90BC4-83EE-4743-9F4C-AD1E39488AD1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934815C5-ED6E-4B0F-BDF9-CCCC2A348B51}" type="pres">
      <dgm:prSet presAssocID="{63B90BC4-83EE-4743-9F4C-AD1E39488AD1}" presName="spaceRect" presStyleCnt="0"/>
      <dgm:spPr/>
    </dgm:pt>
    <dgm:pt modelId="{34B35333-8385-4A7C-9A73-25A44179CFF0}" type="pres">
      <dgm:prSet presAssocID="{63B90BC4-83EE-4743-9F4C-AD1E39488AD1}" presName="parTx" presStyleLbl="revTx" presStyleIdx="0" presStyleCnt="4">
        <dgm:presLayoutVars>
          <dgm:chMax val="0"/>
          <dgm:chPref val="0"/>
        </dgm:presLayoutVars>
      </dgm:prSet>
      <dgm:spPr/>
    </dgm:pt>
    <dgm:pt modelId="{DB08CF48-D05E-4236-9541-2D5390A844FC}" type="pres">
      <dgm:prSet presAssocID="{00D32542-E235-40E6-B889-70680345EC85}" presName="sibTrans" presStyleCnt="0"/>
      <dgm:spPr/>
    </dgm:pt>
    <dgm:pt modelId="{F31D2E0A-D146-4E5A-BFFD-F11B6E1657E1}" type="pres">
      <dgm:prSet presAssocID="{11F1347F-E0CC-4531-8DF1-F88F71DF07B1}" presName="compNode" presStyleCnt="0"/>
      <dgm:spPr/>
    </dgm:pt>
    <dgm:pt modelId="{93D332B2-F8B7-47D0-A04F-EE23E8FB59EE}" type="pres">
      <dgm:prSet presAssocID="{11F1347F-E0CC-4531-8DF1-F88F71DF07B1}" presName="bgRect" presStyleLbl="bgShp" presStyleIdx="1" presStyleCnt="4"/>
      <dgm:spPr/>
    </dgm:pt>
    <dgm:pt modelId="{11FFF994-16E9-4703-A016-C8A9255862C6}" type="pres">
      <dgm:prSet presAssocID="{11F1347F-E0CC-4531-8DF1-F88F71DF07B1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EE13C95-4B89-44FE-B8E0-EB97A64AEFD9}" type="pres">
      <dgm:prSet presAssocID="{11F1347F-E0CC-4531-8DF1-F88F71DF07B1}" presName="spaceRect" presStyleCnt="0"/>
      <dgm:spPr/>
    </dgm:pt>
    <dgm:pt modelId="{BB315601-15A0-44A7-A5F6-2FF98073B86E}" type="pres">
      <dgm:prSet presAssocID="{11F1347F-E0CC-4531-8DF1-F88F71DF07B1}" presName="parTx" presStyleLbl="revTx" presStyleIdx="1" presStyleCnt="4">
        <dgm:presLayoutVars>
          <dgm:chMax val="0"/>
          <dgm:chPref val="0"/>
        </dgm:presLayoutVars>
      </dgm:prSet>
      <dgm:spPr/>
    </dgm:pt>
    <dgm:pt modelId="{5FC5E9C6-BDAD-4E98-8DE7-3F6DB8A623FC}" type="pres">
      <dgm:prSet presAssocID="{E64E6542-6F77-4EFE-8B45-24F57C34864F}" presName="sibTrans" presStyleCnt="0"/>
      <dgm:spPr/>
    </dgm:pt>
    <dgm:pt modelId="{C8696BEE-A8F0-4C21-B762-F51389925C4E}" type="pres">
      <dgm:prSet presAssocID="{CDABAA3E-97A2-45C8-8BB4-8040715DCC5C}" presName="compNode" presStyleCnt="0"/>
      <dgm:spPr/>
    </dgm:pt>
    <dgm:pt modelId="{8D40F7BF-0075-4308-BF6A-66849985A258}" type="pres">
      <dgm:prSet presAssocID="{CDABAA3E-97A2-45C8-8BB4-8040715DCC5C}" presName="bgRect" presStyleLbl="bgShp" presStyleIdx="2" presStyleCnt="4"/>
      <dgm:spPr/>
    </dgm:pt>
    <dgm:pt modelId="{257039EB-B6F6-4381-AE32-9B8AC6C6A55F}" type="pres">
      <dgm:prSet presAssocID="{CDABAA3E-97A2-45C8-8BB4-8040715DCC5C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r"/>
        </a:ext>
      </dgm:extLst>
    </dgm:pt>
    <dgm:pt modelId="{CCBFED72-8522-49BE-81E9-69AFC9670484}" type="pres">
      <dgm:prSet presAssocID="{CDABAA3E-97A2-45C8-8BB4-8040715DCC5C}" presName="spaceRect" presStyleCnt="0"/>
      <dgm:spPr/>
    </dgm:pt>
    <dgm:pt modelId="{9B93F053-4C83-4F57-9AA6-D9BD74CB9DDD}" type="pres">
      <dgm:prSet presAssocID="{CDABAA3E-97A2-45C8-8BB4-8040715DCC5C}" presName="parTx" presStyleLbl="revTx" presStyleIdx="2" presStyleCnt="4">
        <dgm:presLayoutVars>
          <dgm:chMax val="0"/>
          <dgm:chPref val="0"/>
        </dgm:presLayoutVars>
      </dgm:prSet>
      <dgm:spPr/>
    </dgm:pt>
    <dgm:pt modelId="{B2A73361-07FE-4285-AAB1-8CE1F65D8EB8}" type="pres">
      <dgm:prSet presAssocID="{7CEDD4BF-8C2D-43AA-977A-DCBCD1F175AA}" presName="sibTrans" presStyleCnt="0"/>
      <dgm:spPr/>
    </dgm:pt>
    <dgm:pt modelId="{3D4D2B1A-836F-41A8-AE80-F9538C0E68AF}" type="pres">
      <dgm:prSet presAssocID="{D523D3C5-E6C8-4453-A6DB-C52D10CE2ED6}" presName="compNode" presStyleCnt="0"/>
      <dgm:spPr/>
    </dgm:pt>
    <dgm:pt modelId="{6558F174-B9FF-419B-AA02-2A1D70BC46BA}" type="pres">
      <dgm:prSet presAssocID="{D523D3C5-E6C8-4453-A6DB-C52D10CE2ED6}" presName="bgRect" presStyleLbl="bgShp" presStyleIdx="3" presStyleCnt="4"/>
      <dgm:spPr/>
    </dgm:pt>
    <dgm:pt modelId="{2E4F6AA2-6A51-4409-8975-BC68BF6F3B4C}" type="pres">
      <dgm:prSet presAssocID="{D523D3C5-E6C8-4453-A6DB-C52D10CE2ED6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A15908C-9686-4B50-986A-11FFD43B8C15}" type="pres">
      <dgm:prSet presAssocID="{D523D3C5-E6C8-4453-A6DB-C52D10CE2ED6}" presName="spaceRect" presStyleCnt="0"/>
      <dgm:spPr/>
    </dgm:pt>
    <dgm:pt modelId="{0ED60968-78F6-4848-919E-D2BA479CFE07}" type="pres">
      <dgm:prSet presAssocID="{D523D3C5-E6C8-4453-A6DB-C52D10CE2ED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BC85E52-86ED-422E-A48D-1737543CDF7A}" type="presOf" srcId="{63B90BC4-83EE-4743-9F4C-AD1E39488AD1}" destId="{34B35333-8385-4A7C-9A73-25A44179CFF0}" srcOrd="0" destOrd="0" presId="urn:microsoft.com/office/officeart/2018/2/layout/IconVerticalSolidList"/>
    <dgm:cxn modelId="{F9C4DA75-178F-4D7E-A373-44F8B3A539CB}" srcId="{8F0F24F4-B0D8-4026-87F1-51670C1D7C34}" destId="{CDABAA3E-97A2-45C8-8BB4-8040715DCC5C}" srcOrd="2" destOrd="0" parTransId="{912F2384-F336-489C-B3D0-3B971A275761}" sibTransId="{7CEDD4BF-8C2D-43AA-977A-DCBCD1F175AA}"/>
    <dgm:cxn modelId="{356AFF75-33B4-4DA7-BF8A-E7EA1729F6E8}" srcId="{8F0F24F4-B0D8-4026-87F1-51670C1D7C34}" destId="{11F1347F-E0CC-4531-8DF1-F88F71DF07B1}" srcOrd="1" destOrd="0" parTransId="{01344602-2157-45B7-9DFC-92EED19AF85B}" sibTransId="{E64E6542-6F77-4EFE-8B45-24F57C34864F}"/>
    <dgm:cxn modelId="{05CCF184-F663-470C-8FFE-378781032FD1}" srcId="{8F0F24F4-B0D8-4026-87F1-51670C1D7C34}" destId="{D523D3C5-E6C8-4453-A6DB-C52D10CE2ED6}" srcOrd="3" destOrd="0" parTransId="{EB391B95-C2B0-4FB0-B7EC-1787DB90E602}" sibTransId="{A5D6B2F4-27F9-4ECA-896A-E1D65E61BE39}"/>
    <dgm:cxn modelId="{20413B88-3C42-4894-B826-4A04C4B133E7}" type="presOf" srcId="{11F1347F-E0CC-4531-8DF1-F88F71DF07B1}" destId="{BB315601-15A0-44A7-A5F6-2FF98073B86E}" srcOrd="0" destOrd="0" presId="urn:microsoft.com/office/officeart/2018/2/layout/IconVerticalSolidList"/>
    <dgm:cxn modelId="{9B5E0791-EF40-4B9B-9003-B7FA946EC785}" srcId="{8F0F24F4-B0D8-4026-87F1-51670C1D7C34}" destId="{63B90BC4-83EE-4743-9F4C-AD1E39488AD1}" srcOrd="0" destOrd="0" parTransId="{05FF62E3-093D-4E79-99C8-4464C16EE881}" sibTransId="{00D32542-E235-40E6-B889-70680345EC85}"/>
    <dgm:cxn modelId="{A646D0D0-4BBF-434C-A651-1484D2573DF7}" type="presOf" srcId="{CDABAA3E-97A2-45C8-8BB4-8040715DCC5C}" destId="{9B93F053-4C83-4F57-9AA6-D9BD74CB9DDD}" srcOrd="0" destOrd="0" presId="urn:microsoft.com/office/officeart/2018/2/layout/IconVerticalSolidList"/>
    <dgm:cxn modelId="{769EBDE0-E7AE-4F9D-9A8C-5BF3FEDEE610}" type="presOf" srcId="{D523D3C5-E6C8-4453-A6DB-C52D10CE2ED6}" destId="{0ED60968-78F6-4848-919E-D2BA479CFE07}" srcOrd="0" destOrd="0" presId="urn:microsoft.com/office/officeart/2018/2/layout/IconVerticalSolidList"/>
    <dgm:cxn modelId="{3C5754FC-E44A-4FAC-BDA1-8ED73AC2BFFB}" type="presOf" srcId="{8F0F24F4-B0D8-4026-87F1-51670C1D7C34}" destId="{BC8FF291-2250-4B44-B36C-D11472137D7F}" srcOrd="0" destOrd="0" presId="urn:microsoft.com/office/officeart/2018/2/layout/IconVerticalSolidList"/>
    <dgm:cxn modelId="{D0350628-9D11-409D-B9DE-D312B476BF32}" type="presParOf" srcId="{BC8FF291-2250-4B44-B36C-D11472137D7F}" destId="{2165D5DC-87FE-48F5-A7FC-C2FF0D59B9B0}" srcOrd="0" destOrd="0" presId="urn:microsoft.com/office/officeart/2018/2/layout/IconVerticalSolidList"/>
    <dgm:cxn modelId="{9FEB6750-A6CE-4DE9-A1DE-599E0B549320}" type="presParOf" srcId="{2165D5DC-87FE-48F5-A7FC-C2FF0D59B9B0}" destId="{89F630B3-099E-4BA1-862D-A61418345C25}" srcOrd="0" destOrd="0" presId="urn:microsoft.com/office/officeart/2018/2/layout/IconVerticalSolidList"/>
    <dgm:cxn modelId="{1FCBB44E-4901-4256-905C-5EAF391A8780}" type="presParOf" srcId="{2165D5DC-87FE-48F5-A7FC-C2FF0D59B9B0}" destId="{2E4FE013-0FB0-4CFF-AF7C-041DCD094BBC}" srcOrd="1" destOrd="0" presId="urn:microsoft.com/office/officeart/2018/2/layout/IconVerticalSolidList"/>
    <dgm:cxn modelId="{FB6B73DC-356F-4105-A5EF-873F432F3389}" type="presParOf" srcId="{2165D5DC-87FE-48F5-A7FC-C2FF0D59B9B0}" destId="{934815C5-ED6E-4B0F-BDF9-CCCC2A348B51}" srcOrd="2" destOrd="0" presId="urn:microsoft.com/office/officeart/2018/2/layout/IconVerticalSolidList"/>
    <dgm:cxn modelId="{DADE38CF-E696-4036-AC70-FEEB6BA86962}" type="presParOf" srcId="{2165D5DC-87FE-48F5-A7FC-C2FF0D59B9B0}" destId="{34B35333-8385-4A7C-9A73-25A44179CFF0}" srcOrd="3" destOrd="0" presId="urn:microsoft.com/office/officeart/2018/2/layout/IconVerticalSolidList"/>
    <dgm:cxn modelId="{4927749C-078A-41D5-9F4A-9B50399A3A11}" type="presParOf" srcId="{BC8FF291-2250-4B44-B36C-D11472137D7F}" destId="{DB08CF48-D05E-4236-9541-2D5390A844FC}" srcOrd="1" destOrd="0" presId="urn:microsoft.com/office/officeart/2018/2/layout/IconVerticalSolidList"/>
    <dgm:cxn modelId="{376DB63A-C9EB-49F3-B039-1BB5A95BB5AA}" type="presParOf" srcId="{BC8FF291-2250-4B44-B36C-D11472137D7F}" destId="{F31D2E0A-D146-4E5A-BFFD-F11B6E1657E1}" srcOrd="2" destOrd="0" presId="urn:microsoft.com/office/officeart/2018/2/layout/IconVerticalSolidList"/>
    <dgm:cxn modelId="{D723F70A-9375-4FF7-9DB0-09F49A0FCFC5}" type="presParOf" srcId="{F31D2E0A-D146-4E5A-BFFD-F11B6E1657E1}" destId="{93D332B2-F8B7-47D0-A04F-EE23E8FB59EE}" srcOrd="0" destOrd="0" presId="urn:microsoft.com/office/officeart/2018/2/layout/IconVerticalSolidList"/>
    <dgm:cxn modelId="{370CDC2A-296A-4DE8-9E48-9E429332BDEB}" type="presParOf" srcId="{F31D2E0A-D146-4E5A-BFFD-F11B6E1657E1}" destId="{11FFF994-16E9-4703-A016-C8A9255862C6}" srcOrd="1" destOrd="0" presId="urn:microsoft.com/office/officeart/2018/2/layout/IconVerticalSolidList"/>
    <dgm:cxn modelId="{0B866DA2-0620-4510-AEF1-37F2C5480583}" type="presParOf" srcId="{F31D2E0A-D146-4E5A-BFFD-F11B6E1657E1}" destId="{2EE13C95-4B89-44FE-B8E0-EB97A64AEFD9}" srcOrd="2" destOrd="0" presId="urn:microsoft.com/office/officeart/2018/2/layout/IconVerticalSolidList"/>
    <dgm:cxn modelId="{F8E1707D-F3AD-4624-A597-DB7BF8E53077}" type="presParOf" srcId="{F31D2E0A-D146-4E5A-BFFD-F11B6E1657E1}" destId="{BB315601-15A0-44A7-A5F6-2FF98073B86E}" srcOrd="3" destOrd="0" presId="urn:microsoft.com/office/officeart/2018/2/layout/IconVerticalSolidList"/>
    <dgm:cxn modelId="{A205D734-B0B5-42AC-A966-5B85F7FC09FF}" type="presParOf" srcId="{BC8FF291-2250-4B44-B36C-D11472137D7F}" destId="{5FC5E9C6-BDAD-4E98-8DE7-3F6DB8A623FC}" srcOrd="3" destOrd="0" presId="urn:microsoft.com/office/officeart/2018/2/layout/IconVerticalSolidList"/>
    <dgm:cxn modelId="{2D7F5FF2-AE92-4690-857C-89628370F416}" type="presParOf" srcId="{BC8FF291-2250-4B44-B36C-D11472137D7F}" destId="{C8696BEE-A8F0-4C21-B762-F51389925C4E}" srcOrd="4" destOrd="0" presId="urn:microsoft.com/office/officeart/2018/2/layout/IconVerticalSolidList"/>
    <dgm:cxn modelId="{1B096F3C-9883-42F9-BF14-1B74B0B78458}" type="presParOf" srcId="{C8696BEE-A8F0-4C21-B762-F51389925C4E}" destId="{8D40F7BF-0075-4308-BF6A-66849985A258}" srcOrd="0" destOrd="0" presId="urn:microsoft.com/office/officeart/2018/2/layout/IconVerticalSolidList"/>
    <dgm:cxn modelId="{01A9BAE9-55FB-45A0-B615-DF146CDB5A1B}" type="presParOf" srcId="{C8696BEE-A8F0-4C21-B762-F51389925C4E}" destId="{257039EB-B6F6-4381-AE32-9B8AC6C6A55F}" srcOrd="1" destOrd="0" presId="urn:microsoft.com/office/officeart/2018/2/layout/IconVerticalSolidList"/>
    <dgm:cxn modelId="{6A0D0D27-4663-4E46-AF85-4D25F6281B8F}" type="presParOf" srcId="{C8696BEE-A8F0-4C21-B762-F51389925C4E}" destId="{CCBFED72-8522-49BE-81E9-69AFC9670484}" srcOrd="2" destOrd="0" presId="urn:microsoft.com/office/officeart/2018/2/layout/IconVerticalSolidList"/>
    <dgm:cxn modelId="{41733A3A-E92E-4936-9FE6-66BCB1226151}" type="presParOf" srcId="{C8696BEE-A8F0-4C21-B762-F51389925C4E}" destId="{9B93F053-4C83-4F57-9AA6-D9BD74CB9DDD}" srcOrd="3" destOrd="0" presId="urn:microsoft.com/office/officeart/2018/2/layout/IconVerticalSolidList"/>
    <dgm:cxn modelId="{32F64FA3-E14F-45AB-8F37-937AF6D4CE13}" type="presParOf" srcId="{BC8FF291-2250-4B44-B36C-D11472137D7F}" destId="{B2A73361-07FE-4285-AAB1-8CE1F65D8EB8}" srcOrd="5" destOrd="0" presId="urn:microsoft.com/office/officeart/2018/2/layout/IconVerticalSolidList"/>
    <dgm:cxn modelId="{EAC7A379-95A3-481C-A703-E32E7184AF49}" type="presParOf" srcId="{BC8FF291-2250-4B44-B36C-D11472137D7F}" destId="{3D4D2B1A-836F-41A8-AE80-F9538C0E68AF}" srcOrd="6" destOrd="0" presId="urn:microsoft.com/office/officeart/2018/2/layout/IconVerticalSolidList"/>
    <dgm:cxn modelId="{F6BE3E1C-4857-4186-8B0D-040641B17B7E}" type="presParOf" srcId="{3D4D2B1A-836F-41A8-AE80-F9538C0E68AF}" destId="{6558F174-B9FF-419B-AA02-2A1D70BC46BA}" srcOrd="0" destOrd="0" presId="urn:microsoft.com/office/officeart/2018/2/layout/IconVerticalSolidList"/>
    <dgm:cxn modelId="{9B3EE072-F062-41D0-B003-304E8D4DF962}" type="presParOf" srcId="{3D4D2B1A-836F-41A8-AE80-F9538C0E68AF}" destId="{2E4F6AA2-6A51-4409-8975-BC68BF6F3B4C}" srcOrd="1" destOrd="0" presId="urn:microsoft.com/office/officeart/2018/2/layout/IconVerticalSolidList"/>
    <dgm:cxn modelId="{A39AA679-38B2-4693-BF00-65F2A1A2AFBB}" type="presParOf" srcId="{3D4D2B1A-836F-41A8-AE80-F9538C0E68AF}" destId="{EA15908C-9686-4B50-986A-11FFD43B8C15}" srcOrd="2" destOrd="0" presId="urn:microsoft.com/office/officeart/2018/2/layout/IconVerticalSolidList"/>
    <dgm:cxn modelId="{251FBAB3-6BA9-4BD9-9FE5-06FDC0443AE7}" type="presParOf" srcId="{3D4D2B1A-836F-41A8-AE80-F9538C0E68AF}" destId="{0ED60968-78F6-4848-919E-D2BA479CFE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30DA-7904-40F7-923F-4D9BFB6B55D1}">
      <dsp:nvSpPr>
        <dsp:cNvPr id="0" name=""/>
        <dsp:cNvSpPr/>
      </dsp:nvSpPr>
      <dsp:spPr>
        <a:xfrm>
          <a:off x="0" y="6729"/>
          <a:ext cx="6513603" cy="1867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Learning is hard!</a:t>
          </a:r>
        </a:p>
      </dsp:txBody>
      <dsp:txXfrm>
        <a:off x="91143" y="97872"/>
        <a:ext cx="6331317" cy="1684796"/>
      </dsp:txXfrm>
    </dsp:sp>
    <dsp:sp modelId="{13CC2225-8FE5-4E10-B734-482561E6C877}">
      <dsp:nvSpPr>
        <dsp:cNvPr id="0" name=""/>
        <dsp:cNvSpPr/>
      </dsp:nvSpPr>
      <dsp:spPr>
        <a:xfrm>
          <a:off x="0" y="2009171"/>
          <a:ext cx="6513603" cy="186708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Lot of data and compute!</a:t>
          </a:r>
          <a:endParaRPr lang="en-US" sz="4700" kern="1200" dirty="0"/>
        </a:p>
      </dsp:txBody>
      <dsp:txXfrm>
        <a:off x="91143" y="2100314"/>
        <a:ext cx="6331317" cy="1684796"/>
      </dsp:txXfrm>
    </dsp:sp>
    <dsp:sp modelId="{45D69136-91D8-4CA5-A061-611E67ADF1F0}">
      <dsp:nvSpPr>
        <dsp:cNvPr id="0" name=""/>
        <dsp:cNvSpPr/>
      </dsp:nvSpPr>
      <dsp:spPr>
        <a:xfrm>
          <a:off x="0" y="4011614"/>
          <a:ext cx="6513603" cy="186708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Catastrophic Forgetting</a:t>
          </a:r>
          <a:endParaRPr lang="en-US" sz="4700" kern="1200" dirty="0"/>
        </a:p>
      </dsp:txBody>
      <dsp:txXfrm>
        <a:off x="91143" y="4102757"/>
        <a:ext cx="6331317" cy="16847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BF991-ECE4-4729-953F-77D524F4FC3F}">
      <dsp:nvSpPr>
        <dsp:cNvPr id="0" name=""/>
        <dsp:cNvSpPr/>
      </dsp:nvSpPr>
      <dsp:spPr>
        <a:xfrm>
          <a:off x="0" y="2873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8CBD8-4333-432D-8ECD-92BC714982CD}">
      <dsp:nvSpPr>
        <dsp:cNvPr id="0" name=""/>
        <dsp:cNvSpPr/>
      </dsp:nvSpPr>
      <dsp:spPr>
        <a:xfrm>
          <a:off x="0" y="2873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Transfer Learning with pretrained models </a:t>
          </a:r>
          <a:r>
            <a:rPr lang="en-IN" sz="3400" i="1" kern="1200" dirty="0"/>
            <a:t>democratises </a:t>
          </a:r>
          <a:r>
            <a:rPr lang="en-IN" sz="3400" kern="1200" dirty="0"/>
            <a:t>Deep Learning to some extent</a:t>
          </a:r>
          <a:endParaRPr lang="en-US" sz="3400" kern="1200" dirty="0"/>
        </a:p>
      </dsp:txBody>
      <dsp:txXfrm>
        <a:off x="0" y="2873"/>
        <a:ext cx="6513603" cy="1959892"/>
      </dsp:txXfrm>
    </dsp:sp>
    <dsp:sp modelId="{77FC8596-628E-463F-B882-BCCF15F53E24}">
      <dsp:nvSpPr>
        <dsp:cNvPr id="0" name=""/>
        <dsp:cNvSpPr/>
      </dsp:nvSpPr>
      <dsp:spPr>
        <a:xfrm>
          <a:off x="0" y="1962766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E5493-5606-458E-BBE9-95B1B033A4E0}">
      <dsp:nvSpPr>
        <dsp:cNvPr id="0" name=""/>
        <dsp:cNvSpPr/>
      </dsp:nvSpPr>
      <dsp:spPr>
        <a:xfrm>
          <a:off x="0" y="1962766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Anyone with small dataset and low compute can benefit the heavy duty Deep learning machinery</a:t>
          </a:r>
          <a:endParaRPr lang="en-US" sz="3400" kern="1200" dirty="0"/>
        </a:p>
      </dsp:txBody>
      <dsp:txXfrm>
        <a:off x="0" y="1962766"/>
        <a:ext cx="6513603" cy="1959892"/>
      </dsp:txXfrm>
    </dsp:sp>
    <dsp:sp modelId="{09EFD830-F480-4EE2-ACCE-BEA3991ECD6A}">
      <dsp:nvSpPr>
        <dsp:cNvPr id="0" name=""/>
        <dsp:cNvSpPr/>
      </dsp:nvSpPr>
      <dsp:spPr>
        <a:xfrm>
          <a:off x="0" y="3922659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657A8-E17D-4EC4-A0E0-325B5A7E0817}">
      <dsp:nvSpPr>
        <dsp:cNvPr id="0" name=""/>
        <dsp:cNvSpPr/>
      </dsp:nvSpPr>
      <dsp:spPr>
        <a:xfrm>
          <a:off x="0" y="3922659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Applications range across modalities – Image, Text and Speech</a:t>
          </a:r>
          <a:endParaRPr lang="en-US" sz="3400" kern="1200" dirty="0"/>
        </a:p>
      </dsp:txBody>
      <dsp:txXfrm>
        <a:off x="0" y="3922659"/>
        <a:ext cx="6513603" cy="1959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30DA-7904-40F7-923F-4D9BFB6B55D1}">
      <dsp:nvSpPr>
        <dsp:cNvPr id="0" name=""/>
        <dsp:cNvSpPr/>
      </dsp:nvSpPr>
      <dsp:spPr>
        <a:xfrm>
          <a:off x="0" y="6729"/>
          <a:ext cx="6513603" cy="1867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Learning is hard!</a:t>
          </a:r>
        </a:p>
      </dsp:txBody>
      <dsp:txXfrm>
        <a:off x="91143" y="97872"/>
        <a:ext cx="6331317" cy="1684796"/>
      </dsp:txXfrm>
    </dsp:sp>
    <dsp:sp modelId="{13CC2225-8FE5-4E10-B734-482561E6C877}">
      <dsp:nvSpPr>
        <dsp:cNvPr id="0" name=""/>
        <dsp:cNvSpPr/>
      </dsp:nvSpPr>
      <dsp:spPr>
        <a:xfrm>
          <a:off x="0" y="2009171"/>
          <a:ext cx="6513603" cy="186708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Lot of data and compute!</a:t>
          </a:r>
          <a:endParaRPr lang="en-US" sz="4700" kern="1200" dirty="0"/>
        </a:p>
      </dsp:txBody>
      <dsp:txXfrm>
        <a:off x="91143" y="2100314"/>
        <a:ext cx="6331317" cy="1684796"/>
      </dsp:txXfrm>
    </dsp:sp>
    <dsp:sp modelId="{45D69136-91D8-4CA5-A061-611E67ADF1F0}">
      <dsp:nvSpPr>
        <dsp:cNvPr id="0" name=""/>
        <dsp:cNvSpPr/>
      </dsp:nvSpPr>
      <dsp:spPr>
        <a:xfrm>
          <a:off x="0" y="4011614"/>
          <a:ext cx="6513603" cy="186708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Catastrophic Forgetting</a:t>
          </a:r>
          <a:endParaRPr lang="en-US" sz="4700" kern="1200" dirty="0"/>
        </a:p>
      </dsp:txBody>
      <dsp:txXfrm>
        <a:off x="91143" y="4102757"/>
        <a:ext cx="6331317" cy="1684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30DA-7904-40F7-923F-4D9BFB6B55D1}">
      <dsp:nvSpPr>
        <dsp:cNvPr id="0" name=""/>
        <dsp:cNvSpPr/>
      </dsp:nvSpPr>
      <dsp:spPr>
        <a:xfrm>
          <a:off x="0" y="6729"/>
          <a:ext cx="6513603" cy="1867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Learning is hard!</a:t>
          </a:r>
        </a:p>
      </dsp:txBody>
      <dsp:txXfrm>
        <a:off x="91143" y="97872"/>
        <a:ext cx="6331317" cy="1684796"/>
      </dsp:txXfrm>
    </dsp:sp>
    <dsp:sp modelId="{13CC2225-8FE5-4E10-B734-482561E6C877}">
      <dsp:nvSpPr>
        <dsp:cNvPr id="0" name=""/>
        <dsp:cNvSpPr/>
      </dsp:nvSpPr>
      <dsp:spPr>
        <a:xfrm>
          <a:off x="0" y="2009171"/>
          <a:ext cx="6513603" cy="186708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Lot of data and compute!</a:t>
          </a:r>
          <a:endParaRPr lang="en-US" sz="4700" kern="1200" dirty="0"/>
        </a:p>
      </dsp:txBody>
      <dsp:txXfrm>
        <a:off x="91143" y="2100314"/>
        <a:ext cx="6331317" cy="1684796"/>
      </dsp:txXfrm>
    </dsp:sp>
    <dsp:sp modelId="{45D69136-91D8-4CA5-A061-611E67ADF1F0}">
      <dsp:nvSpPr>
        <dsp:cNvPr id="0" name=""/>
        <dsp:cNvSpPr/>
      </dsp:nvSpPr>
      <dsp:spPr>
        <a:xfrm>
          <a:off x="0" y="4011614"/>
          <a:ext cx="6513603" cy="186708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Catastrophic Forgetting</a:t>
          </a:r>
          <a:endParaRPr lang="en-US" sz="4700" kern="1200" dirty="0"/>
        </a:p>
      </dsp:txBody>
      <dsp:txXfrm>
        <a:off x="91143" y="4102757"/>
        <a:ext cx="6331317" cy="1684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E30DA-7904-40F7-923F-4D9BFB6B55D1}">
      <dsp:nvSpPr>
        <dsp:cNvPr id="0" name=""/>
        <dsp:cNvSpPr/>
      </dsp:nvSpPr>
      <dsp:spPr>
        <a:xfrm>
          <a:off x="0" y="6729"/>
          <a:ext cx="6513603" cy="1867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Learning is hard!</a:t>
          </a:r>
        </a:p>
      </dsp:txBody>
      <dsp:txXfrm>
        <a:off x="91143" y="97872"/>
        <a:ext cx="6331317" cy="1684796"/>
      </dsp:txXfrm>
    </dsp:sp>
    <dsp:sp modelId="{13CC2225-8FE5-4E10-B734-482561E6C877}">
      <dsp:nvSpPr>
        <dsp:cNvPr id="0" name=""/>
        <dsp:cNvSpPr/>
      </dsp:nvSpPr>
      <dsp:spPr>
        <a:xfrm>
          <a:off x="0" y="2009171"/>
          <a:ext cx="6513603" cy="186708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Lot of data and compute!</a:t>
          </a:r>
          <a:endParaRPr lang="en-US" sz="4700" kern="1200" dirty="0"/>
        </a:p>
      </dsp:txBody>
      <dsp:txXfrm>
        <a:off x="91143" y="2100314"/>
        <a:ext cx="6331317" cy="1684796"/>
      </dsp:txXfrm>
    </dsp:sp>
    <dsp:sp modelId="{45D69136-91D8-4CA5-A061-611E67ADF1F0}">
      <dsp:nvSpPr>
        <dsp:cNvPr id="0" name=""/>
        <dsp:cNvSpPr/>
      </dsp:nvSpPr>
      <dsp:spPr>
        <a:xfrm>
          <a:off x="0" y="4011614"/>
          <a:ext cx="6513603" cy="186708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Catastrophic Forgetting</a:t>
          </a:r>
          <a:endParaRPr lang="en-US" sz="4700" kern="1200" dirty="0"/>
        </a:p>
      </dsp:txBody>
      <dsp:txXfrm>
        <a:off x="91143" y="4102757"/>
        <a:ext cx="6331317" cy="16847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CF4A2-D3D5-48C9-8BE9-636D95455160}">
      <dsp:nvSpPr>
        <dsp:cNvPr id="0" name=""/>
        <dsp:cNvSpPr/>
      </dsp:nvSpPr>
      <dsp:spPr>
        <a:xfrm>
          <a:off x="2018374" y="506752"/>
          <a:ext cx="1407807" cy="1404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EE915-0386-4A69-A7BA-FBA8A1902888}">
      <dsp:nvSpPr>
        <dsp:cNvPr id="0" name=""/>
        <dsp:cNvSpPr/>
      </dsp:nvSpPr>
      <dsp:spPr>
        <a:xfrm>
          <a:off x="564387" y="2082417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 dirty="0"/>
            <a:t>Training Deep models is hard</a:t>
          </a:r>
          <a:endParaRPr lang="en-US" sz="2000" kern="1200" dirty="0"/>
        </a:p>
      </dsp:txBody>
      <dsp:txXfrm>
        <a:off x="564387" y="2082417"/>
        <a:ext cx="4315781" cy="647367"/>
      </dsp:txXfrm>
    </dsp:sp>
    <dsp:sp modelId="{0EE08C21-24D5-462B-81B8-D988DC99FC07}">
      <dsp:nvSpPr>
        <dsp:cNvPr id="0" name=""/>
        <dsp:cNvSpPr/>
      </dsp:nvSpPr>
      <dsp:spPr>
        <a:xfrm>
          <a:off x="186757" y="2797091"/>
          <a:ext cx="5071042" cy="1047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Need </a:t>
          </a:r>
          <a:r>
            <a:rPr lang="en-IN" sz="1800" kern="1200" dirty="0">
              <a:solidFill>
                <a:schemeClr val="accent2">
                  <a:lumMod val="75000"/>
                </a:schemeClr>
              </a:solidFill>
            </a:rPr>
            <a:t>lot of </a:t>
          </a:r>
          <a:r>
            <a:rPr lang="en-IN" sz="1800" kern="1200" dirty="0"/>
            <a:t>labelled </a:t>
          </a:r>
          <a:r>
            <a:rPr lang="en-IN" sz="1800" kern="1200" dirty="0">
              <a:solidFill>
                <a:schemeClr val="accent2">
                  <a:lumMod val="75000"/>
                </a:schemeClr>
              </a:solidFill>
            </a:rPr>
            <a:t>data and compute </a:t>
          </a:r>
          <a:r>
            <a:rPr lang="en-IN" sz="1800" kern="1200" dirty="0"/>
            <a:t>to train 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Need  to experiment with architecture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/>
            <a:t>Need to experiment with hyper parameters(</a:t>
          </a:r>
          <a:r>
            <a:rPr lang="en-US" sz="1800" kern="1200" dirty="0"/>
            <a:t>learning rate, batch size, momentum, and weight decay)</a:t>
          </a:r>
        </a:p>
      </dsp:txBody>
      <dsp:txXfrm>
        <a:off x="186757" y="2797091"/>
        <a:ext cx="5071042" cy="1047494"/>
      </dsp:txXfrm>
    </dsp:sp>
    <dsp:sp modelId="{384719B8-B45C-4E8B-BB26-7549114D2E45}">
      <dsp:nvSpPr>
        <dsp:cNvPr id="0" name=""/>
        <dsp:cNvSpPr/>
      </dsp:nvSpPr>
      <dsp:spPr>
        <a:xfrm>
          <a:off x="7441465" y="493574"/>
          <a:ext cx="1458974" cy="1457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ED84F-E89C-4DA9-A322-8EABA2FFBDCF}">
      <dsp:nvSpPr>
        <dsp:cNvPr id="0" name=""/>
        <dsp:cNvSpPr/>
      </dsp:nvSpPr>
      <dsp:spPr>
        <a:xfrm>
          <a:off x="6013061" y="2095595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/>
            <a:t>Deep models are trained for specific task</a:t>
          </a:r>
          <a:endParaRPr lang="en-US" sz="2000" kern="1200"/>
        </a:p>
      </dsp:txBody>
      <dsp:txXfrm>
        <a:off x="6013061" y="2095595"/>
        <a:ext cx="4315781" cy="647367"/>
      </dsp:txXfrm>
    </dsp:sp>
    <dsp:sp modelId="{8BD5362E-60D9-4E89-9538-E16EA7F75795}">
      <dsp:nvSpPr>
        <dsp:cNvPr id="0" name=""/>
        <dsp:cNvSpPr/>
      </dsp:nvSpPr>
      <dsp:spPr>
        <a:xfrm>
          <a:off x="6013061" y="2810269"/>
          <a:ext cx="4315781" cy="1047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Traditional deep models can’t multi-task</a:t>
          </a:r>
          <a:endParaRPr lang="en-US" sz="2000" kern="1200" dirty="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To learn new task, we need to re-train them from scratch!</a:t>
          </a:r>
          <a:endParaRPr lang="en-US" sz="2000" kern="1200" dirty="0"/>
        </a:p>
      </dsp:txBody>
      <dsp:txXfrm>
        <a:off x="6013061" y="2810269"/>
        <a:ext cx="4315781" cy="10474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8549F-DE63-470E-AB78-3316F23C4640}">
      <dsp:nvSpPr>
        <dsp:cNvPr id="0" name=""/>
        <dsp:cNvSpPr/>
      </dsp:nvSpPr>
      <dsp:spPr>
        <a:xfrm>
          <a:off x="2239233" y="1616125"/>
          <a:ext cx="1229097" cy="122909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Pretrained Model Repository</a:t>
          </a:r>
        </a:p>
      </dsp:txBody>
      <dsp:txXfrm>
        <a:off x="2419230" y="1796122"/>
        <a:ext cx="869103" cy="869103"/>
      </dsp:txXfrm>
    </dsp:sp>
    <dsp:sp modelId="{CAF9CD68-76FE-44F4-AA9A-09CCC1A06ED0}">
      <dsp:nvSpPr>
        <dsp:cNvPr id="0" name=""/>
        <dsp:cNvSpPr/>
      </dsp:nvSpPr>
      <dsp:spPr>
        <a:xfrm rot="16200000">
          <a:off x="2668168" y="1411130"/>
          <a:ext cx="371227" cy="38762"/>
        </a:xfrm>
        <a:custGeom>
          <a:avLst/>
          <a:gdLst/>
          <a:ahLst/>
          <a:cxnLst/>
          <a:rect l="0" t="0" r="0" b="0"/>
          <a:pathLst>
            <a:path>
              <a:moveTo>
                <a:pt x="0" y="19381"/>
              </a:moveTo>
              <a:lnTo>
                <a:pt x="371227" y="19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844501" y="1421230"/>
        <a:ext cx="18561" cy="18561"/>
      </dsp:txXfrm>
    </dsp:sp>
    <dsp:sp modelId="{7548DF19-F77F-409B-826F-213D7564A3D6}">
      <dsp:nvSpPr>
        <dsp:cNvPr id="0" name=""/>
        <dsp:cNvSpPr/>
      </dsp:nvSpPr>
      <dsp:spPr>
        <a:xfrm>
          <a:off x="2239233" y="15799"/>
          <a:ext cx="1229097" cy="122909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Caffe Model Zoo</a:t>
          </a:r>
        </a:p>
      </dsp:txBody>
      <dsp:txXfrm>
        <a:off x="2419230" y="195796"/>
        <a:ext cx="869103" cy="869103"/>
      </dsp:txXfrm>
    </dsp:sp>
    <dsp:sp modelId="{8A8209D9-F8F8-4570-A1AF-7D9E0ACE3CEC}">
      <dsp:nvSpPr>
        <dsp:cNvPr id="0" name=""/>
        <dsp:cNvSpPr/>
      </dsp:nvSpPr>
      <dsp:spPr>
        <a:xfrm rot="20520000">
          <a:off x="3429168" y="1964029"/>
          <a:ext cx="371227" cy="38762"/>
        </a:xfrm>
        <a:custGeom>
          <a:avLst/>
          <a:gdLst/>
          <a:ahLst/>
          <a:cxnLst/>
          <a:rect l="0" t="0" r="0" b="0"/>
          <a:pathLst>
            <a:path>
              <a:moveTo>
                <a:pt x="0" y="19381"/>
              </a:moveTo>
              <a:lnTo>
                <a:pt x="371227" y="19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605501" y="1974129"/>
        <a:ext cx="18561" cy="18561"/>
      </dsp:txXfrm>
    </dsp:sp>
    <dsp:sp modelId="{228E12A2-44A2-4A59-BBA5-22B5627F4482}">
      <dsp:nvSpPr>
        <dsp:cNvPr id="0" name=""/>
        <dsp:cNvSpPr/>
      </dsp:nvSpPr>
      <dsp:spPr>
        <a:xfrm>
          <a:off x="3761233" y="1121597"/>
          <a:ext cx="1229097" cy="1229097"/>
        </a:xfrm>
        <a:prstGeom prst="ellipse">
          <a:avLst/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 err="1"/>
            <a:t>Keras</a:t>
          </a:r>
          <a:r>
            <a:rPr lang="en-IN" sz="1500" kern="1200" dirty="0"/>
            <a:t> Pretrained Models </a:t>
          </a:r>
        </a:p>
      </dsp:txBody>
      <dsp:txXfrm>
        <a:off x="3941230" y="1301594"/>
        <a:ext cx="869103" cy="869103"/>
      </dsp:txXfrm>
    </dsp:sp>
    <dsp:sp modelId="{AE5EEBFE-5F75-462E-A51D-02F0775370B4}">
      <dsp:nvSpPr>
        <dsp:cNvPr id="0" name=""/>
        <dsp:cNvSpPr/>
      </dsp:nvSpPr>
      <dsp:spPr>
        <a:xfrm rot="3240000">
          <a:off x="3138492" y="2858638"/>
          <a:ext cx="371227" cy="38762"/>
        </a:xfrm>
        <a:custGeom>
          <a:avLst/>
          <a:gdLst/>
          <a:ahLst/>
          <a:cxnLst/>
          <a:rect l="0" t="0" r="0" b="0"/>
          <a:pathLst>
            <a:path>
              <a:moveTo>
                <a:pt x="0" y="19381"/>
              </a:moveTo>
              <a:lnTo>
                <a:pt x="371227" y="19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314825" y="2868738"/>
        <a:ext cx="18561" cy="18561"/>
      </dsp:txXfrm>
    </dsp:sp>
    <dsp:sp modelId="{BE96CCAF-5A70-4B5F-BC10-3BF17F7F5DFC}">
      <dsp:nvSpPr>
        <dsp:cNvPr id="0" name=""/>
        <dsp:cNvSpPr/>
      </dsp:nvSpPr>
      <dsp:spPr>
        <a:xfrm>
          <a:off x="3179881" y="2910815"/>
          <a:ext cx="1229097" cy="1229097"/>
        </a:xfrm>
        <a:prstGeom prst="ellipse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Torch Vision Models</a:t>
          </a:r>
        </a:p>
      </dsp:txBody>
      <dsp:txXfrm>
        <a:off x="3359878" y="3090812"/>
        <a:ext cx="869103" cy="869103"/>
      </dsp:txXfrm>
    </dsp:sp>
    <dsp:sp modelId="{9EDE533C-FE0F-42B8-8D6A-66E48FC1C8CD}">
      <dsp:nvSpPr>
        <dsp:cNvPr id="0" name=""/>
        <dsp:cNvSpPr/>
      </dsp:nvSpPr>
      <dsp:spPr>
        <a:xfrm rot="7560000">
          <a:off x="2197845" y="2858638"/>
          <a:ext cx="371227" cy="38762"/>
        </a:xfrm>
        <a:custGeom>
          <a:avLst/>
          <a:gdLst/>
          <a:ahLst/>
          <a:cxnLst/>
          <a:rect l="0" t="0" r="0" b="0"/>
          <a:pathLst>
            <a:path>
              <a:moveTo>
                <a:pt x="0" y="19381"/>
              </a:moveTo>
              <a:lnTo>
                <a:pt x="371227" y="19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374178" y="2868738"/>
        <a:ext cx="18561" cy="18561"/>
      </dsp:txXfrm>
    </dsp:sp>
    <dsp:sp modelId="{E199AE14-D5AA-4005-ABD7-67926830AC6E}">
      <dsp:nvSpPr>
        <dsp:cNvPr id="0" name=""/>
        <dsp:cNvSpPr/>
      </dsp:nvSpPr>
      <dsp:spPr>
        <a:xfrm>
          <a:off x="1298586" y="2910815"/>
          <a:ext cx="1229097" cy="1229097"/>
        </a:xfrm>
        <a:prstGeom prst="ellipse">
          <a:avLst/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Model Depot</a:t>
          </a:r>
        </a:p>
      </dsp:txBody>
      <dsp:txXfrm>
        <a:off x="1478583" y="3090812"/>
        <a:ext cx="869103" cy="869103"/>
      </dsp:txXfrm>
    </dsp:sp>
    <dsp:sp modelId="{54581FDC-543D-4C1F-BE14-0C4ACE1047B4}">
      <dsp:nvSpPr>
        <dsp:cNvPr id="0" name=""/>
        <dsp:cNvSpPr/>
      </dsp:nvSpPr>
      <dsp:spPr>
        <a:xfrm rot="11880000">
          <a:off x="1907168" y="1964029"/>
          <a:ext cx="371227" cy="38762"/>
        </a:xfrm>
        <a:custGeom>
          <a:avLst/>
          <a:gdLst/>
          <a:ahLst/>
          <a:cxnLst/>
          <a:rect l="0" t="0" r="0" b="0"/>
          <a:pathLst>
            <a:path>
              <a:moveTo>
                <a:pt x="0" y="19381"/>
              </a:moveTo>
              <a:lnTo>
                <a:pt x="371227" y="19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083501" y="1974129"/>
        <a:ext cx="18561" cy="18561"/>
      </dsp:txXfrm>
    </dsp:sp>
    <dsp:sp modelId="{58EFD322-79DD-4E80-9904-79BE83E0CF33}">
      <dsp:nvSpPr>
        <dsp:cNvPr id="0" name=""/>
        <dsp:cNvSpPr/>
      </dsp:nvSpPr>
      <dsp:spPr>
        <a:xfrm>
          <a:off x="717233" y="1121597"/>
          <a:ext cx="1229097" cy="1229097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 err="1"/>
            <a:t>Tensorflow</a:t>
          </a:r>
          <a:r>
            <a:rPr lang="en-IN" sz="1500" kern="1200" dirty="0"/>
            <a:t> Hub</a:t>
          </a:r>
        </a:p>
      </dsp:txBody>
      <dsp:txXfrm>
        <a:off x="897230" y="1301594"/>
        <a:ext cx="869103" cy="8691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F21B0-558A-48B2-A5AF-0C2AD8443DD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1797A-D452-449D-8785-1E72BC9A2806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F75D4-B6CC-4D0F-9E8A-82200D1F92D4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Target Task : Image Classification</a:t>
          </a:r>
          <a:endParaRPr lang="en-US" sz="2500" kern="1200"/>
        </a:p>
      </dsp:txBody>
      <dsp:txXfrm>
        <a:off x="1941716" y="718"/>
        <a:ext cx="4571887" cy="1681139"/>
      </dsp:txXfrm>
    </dsp:sp>
    <dsp:sp modelId="{E187E53C-260B-413A-99B0-DE54594DC4B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63D67-89AD-4D78-AF4C-65C140197453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A52BE-04F3-47B7-A262-C685877053B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Deep Models : Convolutional Neural Networks</a:t>
          </a:r>
          <a:endParaRPr lang="en-US" sz="2500" kern="1200"/>
        </a:p>
      </dsp:txBody>
      <dsp:txXfrm>
        <a:off x="1941716" y="2102143"/>
        <a:ext cx="4571887" cy="1681139"/>
      </dsp:txXfrm>
    </dsp:sp>
    <dsp:sp modelId="{8D6385E9-FC92-4B9A-BC67-7C1395307D7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63DF5-C00E-4C40-8B14-750CB1303F0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1741E-D670-4A80-A023-BC2BCEC2C6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Source Datasets : ImageNet, Open Images,</a:t>
          </a:r>
          <a:r>
            <a:rPr lang="en-US" sz="2500" kern="1200"/>
            <a:t>The Street View House Numbers (SVHN)</a:t>
          </a:r>
        </a:p>
      </dsp:txBody>
      <dsp:txXfrm>
        <a:off x="1941716" y="4203567"/>
        <a:ext cx="4571887" cy="16811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52E06-F145-4235-8C22-A72ACE5E4B77}">
      <dsp:nvSpPr>
        <dsp:cNvPr id="0" name=""/>
        <dsp:cNvSpPr/>
      </dsp:nvSpPr>
      <dsp:spPr>
        <a:xfrm>
          <a:off x="0" y="3591"/>
          <a:ext cx="6513603" cy="1169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89810-04A1-4FA4-9791-2CDE0D5EA075}">
      <dsp:nvSpPr>
        <dsp:cNvPr id="0" name=""/>
        <dsp:cNvSpPr/>
      </dsp:nvSpPr>
      <dsp:spPr>
        <a:xfrm>
          <a:off x="353699" y="266673"/>
          <a:ext cx="643718" cy="643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C0235-657F-47BB-AF37-0956479BCB60}">
      <dsp:nvSpPr>
        <dsp:cNvPr id="0" name=""/>
        <dsp:cNvSpPr/>
      </dsp:nvSpPr>
      <dsp:spPr>
        <a:xfrm>
          <a:off x="1351117" y="3591"/>
          <a:ext cx="4804071" cy="1243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1" tIns="131601" rIns="131601" bIns="1316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Source Dataset: ImageNet</a:t>
          </a:r>
          <a:endParaRPr lang="en-US" sz="2400" kern="1200" dirty="0"/>
        </a:p>
      </dsp:txBody>
      <dsp:txXfrm>
        <a:off x="1351117" y="3591"/>
        <a:ext cx="4804071" cy="1243474"/>
      </dsp:txXfrm>
    </dsp:sp>
    <dsp:sp modelId="{4B000E9C-C5EB-470F-AB1B-D202D24ABEBD}">
      <dsp:nvSpPr>
        <dsp:cNvPr id="0" name=""/>
        <dsp:cNvSpPr/>
      </dsp:nvSpPr>
      <dsp:spPr>
        <a:xfrm>
          <a:off x="0" y="1548514"/>
          <a:ext cx="6513603" cy="1169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18237B-5E2E-4494-81FF-0E9B110B4572}">
      <dsp:nvSpPr>
        <dsp:cNvPr id="0" name=""/>
        <dsp:cNvSpPr/>
      </dsp:nvSpPr>
      <dsp:spPr>
        <a:xfrm>
          <a:off x="353699" y="1811596"/>
          <a:ext cx="643718" cy="643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F40CF-5E97-480C-B702-AC59A19150CF}">
      <dsp:nvSpPr>
        <dsp:cNvPr id="0" name=""/>
        <dsp:cNvSpPr/>
      </dsp:nvSpPr>
      <dsp:spPr>
        <a:xfrm>
          <a:off x="1351117" y="1548514"/>
          <a:ext cx="4804071" cy="1243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1" tIns="131601" rIns="131601" bIns="1316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Target Dataset: Flowers</a:t>
          </a:r>
          <a:endParaRPr lang="en-US" sz="2400" kern="1200" dirty="0"/>
        </a:p>
      </dsp:txBody>
      <dsp:txXfrm>
        <a:off x="1351117" y="1548514"/>
        <a:ext cx="4804071" cy="1243474"/>
      </dsp:txXfrm>
    </dsp:sp>
    <dsp:sp modelId="{57DF91E6-7084-4426-AAAA-3308EEA3736E}">
      <dsp:nvSpPr>
        <dsp:cNvPr id="0" name=""/>
        <dsp:cNvSpPr/>
      </dsp:nvSpPr>
      <dsp:spPr>
        <a:xfrm>
          <a:off x="0" y="3093437"/>
          <a:ext cx="6513603" cy="1169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FD4E9-E72F-4616-B9B6-6BE6839176D0}">
      <dsp:nvSpPr>
        <dsp:cNvPr id="0" name=""/>
        <dsp:cNvSpPr/>
      </dsp:nvSpPr>
      <dsp:spPr>
        <a:xfrm>
          <a:off x="353699" y="3356519"/>
          <a:ext cx="643718" cy="643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F9DC2-D6CC-48EF-8AF0-5933DB1D9E0B}">
      <dsp:nvSpPr>
        <dsp:cNvPr id="0" name=""/>
        <dsp:cNvSpPr/>
      </dsp:nvSpPr>
      <dsp:spPr>
        <a:xfrm>
          <a:off x="1351117" y="3093437"/>
          <a:ext cx="4804071" cy="1243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1" tIns="131601" rIns="131601" bIns="1316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Task: Classification</a:t>
          </a:r>
          <a:endParaRPr lang="en-US" sz="2400" kern="1200" dirty="0"/>
        </a:p>
      </dsp:txBody>
      <dsp:txXfrm>
        <a:off x="1351117" y="3093437"/>
        <a:ext cx="4804071" cy="1243474"/>
      </dsp:txXfrm>
    </dsp:sp>
    <dsp:sp modelId="{3913CE6C-58F1-453D-811F-459F676714DB}">
      <dsp:nvSpPr>
        <dsp:cNvPr id="0" name=""/>
        <dsp:cNvSpPr/>
      </dsp:nvSpPr>
      <dsp:spPr>
        <a:xfrm>
          <a:off x="0" y="4638360"/>
          <a:ext cx="6513603" cy="1169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D178D6-FA4B-409A-B448-8993EFBA3388}">
      <dsp:nvSpPr>
        <dsp:cNvPr id="0" name=""/>
        <dsp:cNvSpPr/>
      </dsp:nvSpPr>
      <dsp:spPr>
        <a:xfrm>
          <a:off x="354045" y="4901442"/>
          <a:ext cx="643718" cy="643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D991A-D437-416E-A6F8-A7842C240AFC}">
      <dsp:nvSpPr>
        <dsp:cNvPr id="0" name=""/>
        <dsp:cNvSpPr/>
      </dsp:nvSpPr>
      <dsp:spPr>
        <a:xfrm>
          <a:off x="1351808" y="4638360"/>
          <a:ext cx="4804071" cy="1243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1" tIns="131601" rIns="131601" bIns="13160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hlinkClick xmlns:r="http://schemas.openxmlformats.org/officeDocument/2006/relationships" r:id="rId9" tooltip="Colab Notebook with Example"/>
            </a:rPr>
            <a:t>https://colab.research.google.com/drive/1fbz7RSho0OjSVysFk0Qu1m8Bpe6MbzZk</a:t>
          </a:r>
          <a:endParaRPr lang="en-US" sz="1400" kern="1200" dirty="0"/>
        </a:p>
      </dsp:txBody>
      <dsp:txXfrm>
        <a:off x="1351808" y="4638360"/>
        <a:ext cx="4804071" cy="12434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630B3-099E-4BA1-862D-A61418345C25}">
      <dsp:nvSpPr>
        <dsp:cNvPr id="0" name=""/>
        <dsp:cNvSpPr/>
      </dsp:nvSpPr>
      <dsp:spPr>
        <a:xfrm>
          <a:off x="0" y="3591"/>
          <a:ext cx="6513603" cy="1169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FE013-0FB0-4CFF-AF7C-041DCD094BBC}">
      <dsp:nvSpPr>
        <dsp:cNvPr id="0" name=""/>
        <dsp:cNvSpPr/>
      </dsp:nvSpPr>
      <dsp:spPr>
        <a:xfrm>
          <a:off x="353699" y="266673"/>
          <a:ext cx="643718" cy="643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35333-8385-4A7C-9A73-25A44179CFF0}">
      <dsp:nvSpPr>
        <dsp:cNvPr id="0" name=""/>
        <dsp:cNvSpPr/>
      </dsp:nvSpPr>
      <dsp:spPr>
        <a:xfrm>
          <a:off x="1351117" y="3591"/>
          <a:ext cx="4804071" cy="1243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1" tIns="131601" rIns="131601" bIns="1316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Source Dataset: Google News</a:t>
          </a:r>
          <a:endParaRPr lang="en-US" sz="2400" kern="1200" dirty="0"/>
        </a:p>
      </dsp:txBody>
      <dsp:txXfrm>
        <a:off x="1351117" y="3591"/>
        <a:ext cx="4804071" cy="1243474"/>
      </dsp:txXfrm>
    </dsp:sp>
    <dsp:sp modelId="{93D332B2-F8B7-47D0-A04F-EE23E8FB59EE}">
      <dsp:nvSpPr>
        <dsp:cNvPr id="0" name=""/>
        <dsp:cNvSpPr/>
      </dsp:nvSpPr>
      <dsp:spPr>
        <a:xfrm>
          <a:off x="0" y="1548514"/>
          <a:ext cx="6513603" cy="1169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FF994-16E9-4703-A016-C8A9255862C6}">
      <dsp:nvSpPr>
        <dsp:cNvPr id="0" name=""/>
        <dsp:cNvSpPr/>
      </dsp:nvSpPr>
      <dsp:spPr>
        <a:xfrm>
          <a:off x="353699" y="1811596"/>
          <a:ext cx="643718" cy="643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15601-15A0-44A7-A5F6-2FF98073B86E}">
      <dsp:nvSpPr>
        <dsp:cNvPr id="0" name=""/>
        <dsp:cNvSpPr/>
      </dsp:nvSpPr>
      <dsp:spPr>
        <a:xfrm>
          <a:off x="1351117" y="1548514"/>
          <a:ext cx="4804071" cy="1243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1" tIns="131601" rIns="131601" bIns="1316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Target Dataset: </a:t>
          </a:r>
          <a:r>
            <a:rPr lang="en-IN" sz="2400" kern="1200"/>
            <a:t>imdb</a:t>
          </a:r>
          <a:endParaRPr lang="en-US" sz="2400" kern="1200" dirty="0"/>
        </a:p>
      </dsp:txBody>
      <dsp:txXfrm>
        <a:off x="1351117" y="1548514"/>
        <a:ext cx="4804071" cy="1243474"/>
      </dsp:txXfrm>
    </dsp:sp>
    <dsp:sp modelId="{8D40F7BF-0075-4308-BF6A-66849985A258}">
      <dsp:nvSpPr>
        <dsp:cNvPr id="0" name=""/>
        <dsp:cNvSpPr/>
      </dsp:nvSpPr>
      <dsp:spPr>
        <a:xfrm>
          <a:off x="0" y="3093437"/>
          <a:ext cx="6513603" cy="1169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039EB-B6F6-4381-AE32-9B8AC6C6A55F}">
      <dsp:nvSpPr>
        <dsp:cNvPr id="0" name=""/>
        <dsp:cNvSpPr/>
      </dsp:nvSpPr>
      <dsp:spPr>
        <a:xfrm>
          <a:off x="353699" y="3356519"/>
          <a:ext cx="643718" cy="643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3F053-4C83-4F57-9AA6-D9BD74CB9DDD}">
      <dsp:nvSpPr>
        <dsp:cNvPr id="0" name=""/>
        <dsp:cNvSpPr/>
      </dsp:nvSpPr>
      <dsp:spPr>
        <a:xfrm>
          <a:off x="1351117" y="3093437"/>
          <a:ext cx="4804071" cy="1243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1" tIns="131601" rIns="131601" bIns="1316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Task: Text Classification (Sentiment Analysis)</a:t>
          </a:r>
          <a:endParaRPr lang="en-US" sz="2400" kern="1200" dirty="0"/>
        </a:p>
      </dsp:txBody>
      <dsp:txXfrm>
        <a:off x="1351117" y="3093437"/>
        <a:ext cx="4804071" cy="1243474"/>
      </dsp:txXfrm>
    </dsp:sp>
    <dsp:sp modelId="{6558F174-B9FF-419B-AA02-2A1D70BC46BA}">
      <dsp:nvSpPr>
        <dsp:cNvPr id="0" name=""/>
        <dsp:cNvSpPr/>
      </dsp:nvSpPr>
      <dsp:spPr>
        <a:xfrm>
          <a:off x="0" y="4638360"/>
          <a:ext cx="6513603" cy="1169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F6AA2-6A51-4409-8975-BC68BF6F3B4C}">
      <dsp:nvSpPr>
        <dsp:cNvPr id="0" name=""/>
        <dsp:cNvSpPr/>
      </dsp:nvSpPr>
      <dsp:spPr>
        <a:xfrm>
          <a:off x="354045" y="4901442"/>
          <a:ext cx="643718" cy="643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60968-78F6-4848-919E-D2BA479CFE07}">
      <dsp:nvSpPr>
        <dsp:cNvPr id="0" name=""/>
        <dsp:cNvSpPr/>
      </dsp:nvSpPr>
      <dsp:spPr>
        <a:xfrm>
          <a:off x="1351808" y="4638360"/>
          <a:ext cx="4804071" cy="1243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1" tIns="131601" rIns="131601" bIns="13160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hlinkClick xmlns:r="http://schemas.openxmlformats.org/officeDocument/2006/relationships" r:id="rId9"/>
            </a:rPr>
            <a:t>https://colab.research.google.com/drive/14IzmGkNTTwCpzf9UNyaVDXK6tE3jcWqQ</a:t>
          </a:r>
          <a:endParaRPr lang="en-US" sz="1400" kern="1200" dirty="0"/>
        </a:p>
      </dsp:txBody>
      <dsp:txXfrm>
        <a:off x="1351808" y="4638360"/>
        <a:ext cx="4804071" cy="1243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707CC-E71B-4A03-BF08-ECE953D445AC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035A8-2D98-4C96-BC10-DDADC8062D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945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Knowledge is learned hard way by machines. 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Simple task of telling apples &amp; oranges apart takes lot of data and compute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Knowledge used for one task is lost if the model needs to learn new task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093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research institutions release models on large and challenging datasets that may be included in the pool of candidate models from which to choose from.</a:t>
            </a:r>
          </a:p>
          <a:p>
            <a:endParaRPr lang="en-IN" dirty="0"/>
          </a:p>
          <a:p>
            <a:r>
              <a:rPr lang="en-IN" dirty="0"/>
              <a:t>Trend started with Model Zoo Project by Berkley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55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432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Features can be learned better on LARGE datasets like ImageNet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856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An example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78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735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39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Knowledge is learned hard way by machines. 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Simple task of telling apples &amp; oranges apart takes lot of data and compute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Knowledge used for one task is lost if the model needs to learn new task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6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d589872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d589872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Even telling apples apart from oranges is tough for ML. We can not write a simple rule that tells them apart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ML also needs someone to teach which one is apple and which is orange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d589872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d589872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Supervised learning or rather teaching where we teach the ML model concept of apple and orange by showing observations of apples </a:t>
            </a:r>
            <a:r>
              <a:rPr lang="en-IN" dirty="0" err="1"/>
              <a:t>nd</a:t>
            </a:r>
            <a:r>
              <a:rPr lang="en-IN" dirty="0"/>
              <a:t> oranges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d5898728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d5898728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Knowledge is learned hard way by machines. 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Simple task of telling apples &amp; oranges apart takes lot of data and compute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Knowledge used for one task is lost if the model needs to learn new task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42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589872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589872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To handle patterns despite apparent randomness, we need a LOT of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Unsupervised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Image classification is hard because of intraclass variance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Knowledge is learned hard way by machines. 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Simple task of telling apples &amp; oranges apart takes lot of data and compute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Knowledge used for one task is lost if the model needs to learn new task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035A8-2D98-4C96-BC10-DDADC8062D4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58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589872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589872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96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9691-55D6-47ED-9925-C4490A510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ACDFC-6393-4855-A69F-208E74C6D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1ACB-5509-4F93-B261-A83C2160C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47EEF-A841-4A3E-9C99-2565A8777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99E7-012A-44FB-92C3-6845294E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75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2C73-7C71-48B4-808A-64B2D91C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91AC2-FE97-41CE-B7F3-34D5810BF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4E84B-94E4-4D00-8B73-381615A1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6A054-7147-4AE2-9488-7ACB9060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2CCB1-1E8B-41DC-9C77-85B50609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528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C69448-357F-4893-98D7-12F409D10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9C94A-499B-4C7C-918F-BF2AD0ED1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1DDDF-6E92-40CE-9332-1CE76001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C7403-279E-4916-9DAE-D7243FD8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0EE4-E548-4D4E-A402-40CAFE3C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505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71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8516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970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E972-BA46-4B89-9B82-88D98E22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1C0A-9FBA-4780-BC4F-71537902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00851-4669-4A39-BEE4-DC43750E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46D5-D28C-40B5-BA08-FE40F518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66CC6-7071-4277-884E-01E46720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49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4888-54AB-40AA-B4EE-68B6C813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2B125-65C0-48F1-848C-EA068C726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FDD21-A1FC-4795-81E6-5059D9BE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273A3-B074-453C-BE7D-118C6BAE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A0E72-A822-4B0E-BCFF-FD250637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80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3BF0-EAF5-4568-811C-C0C67054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B362C-19DB-46D3-9648-B1C30701E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8947E-7551-4679-BDEC-C12310BED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A493E-4D28-40AA-B648-1308D995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EC074-A4D7-4D9D-81DB-74C0D058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03EFF-DD93-4755-9D50-42943059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5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6FAD-D006-48D7-A1C3-4ECDEF40F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47B2-9EA9-4609-A6E0-9A05EE9E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D8FC9-0507-46D2-9EF4-A6E694856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CD5FE-34E6-4B53-9FF2-4ED4EBD53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59C5B4-772E-42C8-B6AF-249CE5EB2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EC5A8-9E1E-4259-957D-0B02A0D2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B8DF4-80F0-496C-97F7-99EDECCF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17D88-2BA8-45C0-AAD5-C42A3777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603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C2A8-B6F7-4060-B408-50D0D9BA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EAEC1-8087-48C8-8996-99D3DCE3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9D0DC-4E0A-43EB-8628-754AE4E99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81A4B-CC80-486C-8FBC-2C840848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68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4EAD3-4990-4FD3-A9E2-58E7204B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CA75F-4FA7-443F-A7C3-B69E8624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C7CEC-22BA-4B42-8F5F-C19AC830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43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E6B8-41DF-4D16-ACC4-5F062C371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71290-AA96-4A4F-86D8-736385204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85DC7-96BC-49DE-93F7-E8BA1DFB1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D2A96-D25F-4635-AA9C-BB841E8E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2CB34-5F72-48BB-8513-1CCD2896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EF92C-2C33-41C9-BCF1-53B09C11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90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BE75-6BD3-4170-9EEF-1AE46A1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1338F-21B5-4B12-8708-F43D69092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0149A-1985-4DA3-A742-03606A71C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7B84C-FAFE-4868-A620-A0083520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EED5E-B5F2-4D70-AA5D-903E16CD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A1CB9-1511-4810-B216-9B1045A3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46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8AF5C-5C10-4A23-8509-501C5F2D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CB6C-1E71-4024-A72E-991621ACC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D24-65DE-4FA7-B0BD-8E0280578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542D-D2F0-4284-A811-D73E4FE6B0E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26226-4294-48B7-9DDE-FE077517F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20D5C-7B09-4B07-91C2-CBEA79AE6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B8E37-C6D1-41E2-BB7A-DE8D6625A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31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5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24.png"/><Relationship Id="rId4" Type="http://schemas.openxmlformats.org/officeDocument/2006/relationships/diagramData" Target="../diagrams/data6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Knowledge_transf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39C7-DAD9-4953-9044-7DFFC981A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A03DF-A91E-46CA-8EA6-E602E2A3B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541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95CCE-63B7-419B-8609-ADD8C688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Traditional Machine Learning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77719DF-8422-4898-9792-1895DE7D79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62F6D8FC-63AE-42A5-A671-21DB11348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943" y="1012004"/>
            <a:ext cx="914400" cy="914400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F073A297-A666-40FF-B6DF-E7A4E5105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943" y="28625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2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A6056D-DB3E-40F1-AE7D-3551F2D2B3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86262" indent="0">
              <a:buNone/>
            </a:pPr>
            <a:r>
              <a:rPr lang="en-IN" dirty="0"/>
              <a:t>But the problem is </a:t>
            </a:r>
            <a:r>
              <a:rPr lang="en-IN" dirty="0" err="1"/>
              <a:t>catashropic</a:t>
            </a:r>
            <a:r>
              <a:rPr lang="en-IN" dirty="0"/>
              <a:t> forgetting where ML models forget knowledge learned from first task while learning new task!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IN" dirty="0"/>
              <a:t>Machines have amnesia!</a:t>
            </a:r>
            <a:endParaRPr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IN" dirty="0"/>
              <a:t>Machines can learn one task at a time.</a:t>
            </a:r>
          </a:p>
          <a:p>
            <a:pPr marL="0" indent="0">
              <a:spcAft>
                <a:spcPts val="2133"/>
              </a:spcAft>
              <a:buNone/>
            </a:pPr>
            <a:endParaRPr lang="en-IN" dirty="0"/>
          </a:p>
        </p:txBody>
      </p:sp>
      <p:pic>
        <p:nvPicPr>
          <p:cNvPr id="14" name="Google Shape;62;p14">
            <a:extLst>
              <a:ext uri="{FF2B5EF4-FFF2-40B4-BE49-F238E27FC236}">
                <a16:creationId xmlns:a16="http://schemas.microsoft.com/office/drawing/2014/main" id="{22678EF3-30E9-4009-B8E2-E0483B339E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01" y="2326568"/>
            <a:ext cx="3168872" cy="155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anana and strawberry">
            <a:extLst>
              <a:ext uri="{FF2B5EF4-FFF2-40B4-BE49-F238E27FC236}">
                <a16:creationId xmlns:a16="http://schemas.microsoft.com/office/drawing/2014/main" id="{34574C8E-8204-4199-AA00-6DB9CC418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65" y="4330129"/>
            <a:ext cx="2289258" cy="171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88;p16">
            <a:extLst>
              <a:ext uri="{FF2B5EF4-FFF2-40B4-BE49-F238E27FC236}">
                <a16:creationId xmlns:a16="http://schemas.microsoft.com/office/drawing/2014/main" id="{606A6566-F0F0-46DA-A2DA-5C73F8B25D90}"/>
              </a:ext>
            </a:extLst>
          </p:cNvPr>
          <p:cNvSpPr txBox="1"/>
          <p:nvPr/>
        </p:nvSpPr>
        <p:spPr>
          <a:xfrm>
            <a:off x="4103600" y="2485299"/>
            <a:ext cx="1458301" cy="7780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>
              <a:buSzPts val="1800"/>
            </a:pPr>
            <a:r>
              <a:rPr lang="en" b="1" dirty="0"/>
              <a:t>Apples </a:t>
            </a:r>
            <a:r>
              <a:rPr lang="en-IN" b="1" dirty="0"/>
              <a:t>? Orange?</a:t>
            </a:r>
            <a:endParaRPr b="1" dirty="0"/>
          </a:p>
        </p:txBody>
      </p:sp>
      <p:sp>
        <p:nvSpPr>
          <p:cNvPr id="17" name="Google Shape;88;p16">
            <a:extLst>
              <a:ext uri="{FF2B5EF4-FFF2-40B4-BE49-F238E27FC236}">
                <a16:creationId xmlns:a16="http://schemas.microsoft.com/office/drawing/2014/main" id="{D4875713-91C0-4D96-8FD2-AF7818FEAE23}"/>
              </a:ext>
            </a:extLst>
          </p:cNvPr>
          <p:cNvSpPr txBox="1"/>
          <p:nvPr/>
        </p:nvSpPr>
        <p:spPr>
          <a:xfrm>
            <a:off x="4142428" y="4840909"/>
            <a:ext cx="1458301" cy="7780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>
              <a:buSzPts val="1800"/>
            </a:pPr>
            <a:r>
              <a:rPr lang="en-IN" b="1" dirty="0"/>
              <a:t>Banana</a:t>
            </a:r>
            <a:r>
              <a:rPr lang="en" b="1" dirty="0"/>
              <a:t> </a:t>
            </a:r>
            <a:r>
              <a:rPr lang="en-IN" b="1" dirty="0"/>
              <a:t>? </a:t>
            </a:r>
            <a:r>
              <a:rPr lang="en-IN" b="1" dirty="0" err="1"/>
              <a:t>Straberry</a:t>
            </a:r>
            <a:r>
              <a:rPr lang="en-IN" b="1" dirty="0"/>
              <a:t>?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9A806-8307-49E0-9E03-53749014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777" y="4080749"/>
            <a:ext cx="2914650" cy="2190750"/>
          </a:xfrm>
          <a:prstGeom prst="rect">
            <a:avLst/>
          </a:prstGeom>
        </p:spPr>
      </p:pic>
      <p:pic>
        <p:nvPicPr>
          <p:cNvPr id="5" name="Graphic 4" descr="Help">
            <a:extLst>
              <a:ext uri="{FF2B5EF4-FFF2-40B4-BE49-F238E27FC236}">
                <a16:creationId xmlns:a16="http://schemas.microsoft.com/office/drawing/2014/main" id="{A847FC78-C8FA-4FEC-A167-405F2512C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1728" y="3357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95CCE-63B7-419B-8609-ADD8C688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Traditional Machine Learning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77719DF-8422-4898-9792-1895DE7D79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62F6D8FC-63AE-42A5-A671-21DB11348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943" y="1012004"/>
            <a:ext cx="914400" cy="914400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F073A297-A666-40FF-B6DF-E7A4E5105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943" y="2862577"/>
            <a:ext cx="914400" cy="914400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A60FC469-91B6-4F5E-A679-BA6368EFA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59885" y="49308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6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F64B-7AFA-4589-9DDB-BC39F0E3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Deep Learning has additional challenges…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5CD58E-2109-4E29-8CAE-A86636E0F0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9065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aphic 10" descr="Playbook">
            <a:extLst>
              <a:ext uri="{FF2B5EF4-FFF2-40B4-BE49-F238E27FC236}">
                <a16:creationId xmlns:a16="http://schemas.microsoft.com/office/drawing/2014/main" id="{6BB13F6A-7728-4944-9B85-78552FE66B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2201" y="27201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7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9033-F8CF-4A90-8D1B-06D21D40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Vs. Transfer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8E223-29A5-45F3-8D2E-8E7B7C1C892D}"/>
              </a:ext>
            </a:extLst>
          </p:cNvPr>
          <p:cNvSpPr/>
          <p:nvPr/>
        </p:nvSpPr>
        <p:spPr>
          <a:xfrm>
            <a:off x="933855" y="4560531"/>
            <a:ext cx="1303507" cy="758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Learning 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DE082-9178-40F8-8516-E95C17A3F94C}"/>
              </a:ext>
            </a:extLst>
          </p:cNvPr>
          <p:cNvSpPr/>
          <p:nvPr/>
        </p:nvSpPr>
        <p:spPr>
          <a:xfrm>
            <a:off x="2574795" y="4547629"/>
            <a:ext cx="1303507" cy="758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Learning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83AF43-518E-49D6-845A-9DD6A1E9F58D}"/>
              </a:ext>
            </a:extLst>
          </p:cNvPr>
          <p:cNvSpPr/>
          <p:nvPr/>
        </p:nvSpPr>
        <p:spPr>
          <a:xfrm>
            <a:off x="4215737" y="4547629"/>
            <a:ext cx="1303507" cy="758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Learning System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5463D7-8C44-41EE-9AFF-457AD62AEB51}"/>
              </a:ext>
            </a:extLst>
          </p:cNvPr>
          <p:cNvCxnSpPr>
            <a:endCxn id="7" idx="0"/>
          </p:cNvCxnSpPr>
          <p:nvPr/>
        </p:nvCxnSpPr>
        <p:spPr>
          <a:xfrm>
            <a:off x="1585609" y="3721678"/>
            <a:ext cx="0" cy="838853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D0DC41-4DEB-4886-B299-9A16E6336AAC}"/>
              </a:ext>
            </a:extLst>
          </p:cNvPr>
          <p:cNvCxnSpPr/>
          <p:nvPr/>
        </p:nvCxnSpPr>
        <p:spPr>
          <a:xfrm>
            <a:off x="3222862" y="3686842"/>
            <a:ext cx="0" cy="883476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0B9E65-0C44-4568-B141-2D16F3E67D6E}"/>
              </a:ext>
            </a:extLst>
          </p:cNvPr>
          <p:cNvCxnSpPr/>
          <p:nvPr/>
        </p:nvCxnSpPr>
        <p:spPr>
          <a:xfrm>
            <a:off x="4867490" y="3664153"/>
            <a:ext cx="0" cy="883476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6395A-432E-4016-8C45-DF06AC9C6B2C}"/>
              </a:ext>
            </a:extLst>
          </p:cNvPr>
          <p:cNvSpPr/>
          <p:nvPr/>
        </p:nvSpPr>
        <p:spPr>
          <a:xfrm>
            <a:off x="10280091" y="4635173"/>
            <a:ext cx="1303507" cy="758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Learning System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3DD53D7-2952-486E-AD52-33F0EF148855}"/>
              </a:ext>
            </a:extLst>
          </p:cNvPr>
          <p:cNvCxnSpPr>
            <a:cxnSpLocks/>
            <a:stCxn id="160" idx="2"/>
            <a:endCxn id="45" idx="0"/>
          </p:cNvCxnSpPr>
          <p:nvPr/>
        </p:nvCxnSpPr>
        <p:spPr>
          <a:xfrm>
            <a:off x="10910768" y="3742735"/>
            <a:ext cx="21077" cy="892438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Flowchart: Magnetic Disk 80">
            <a:extLst>
              <a:ext uri="{FF2B5EF4-FFF2-40B4-BE49-F238E27FC236}">
                <a16:creationId xmlns:a16="http://schemas.microsoft.com/office/drawing/2014/main" id="{EC6C9DBD-749B-40F7-A9E2-DB1DC7F6716F}"/>
              </a:ext>
            </a:extLst>
          </p:cNvPr>
          <p:cNvSpPr/>
          <p:nvPr/>
        </p:nvSpPr>
        <p:spPr>
          <a:xfrm>
            <a:off x="7497485" y="4543303"/>
            <a:ext cx="2039923" cy="94249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Knowledge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8515098-1009-42EE-90E0-E46A2907BD57}"/>
              </a:ext>
            </a:extLst>
          </p:cNvPr>
          <p:cNvCxnSpPr>
            <a:cxnSpLocks/>
            <a:stCxn id="81" idx="4"/>
            <a:endCxn id="45" idx="1"/>
          </p:cNvCxnSpPr>
          <p:nvPr/>
        </p:nvCxnSpPr>
        <p:spPr>
          <a:xfrm>
            <a:off x="9537408" y="5014552"/>
            <a:ext cx="742683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C53FDFD-C299-48D4-A047-93F937CD84BD}"/>
              </a:ext>
            </a:extLst>
          </p:cNvPr>
          <p:cNvSpPr txBox="1"/>
          <p:nvPr/>
        </p:nvSpPr>
        <p:spPr>
          <a:xfrm>
            <a:off x="2448119" y="1550224"/>
            <a:ext cx="15572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/>
              <a:t>Different Tasks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B9F89ED-A73F-483E-9CBA-501BCF43FF82}"/>
              </a:ext>
            </a:extLst>
          </p:cNvPr>
          <p:cNvCxnSpPr>
            <a:cxnSpLocks/>
            <a:stCxn id="92" idx="1"/>
            <a:endCxn id="124" idx="0"/>
          </p:cNvCxnSpPr>
          <p:nvPr/>
        </p:nvCxnSpPr>
        <p:spPr>
          <a:xfrm flipH="1">
            <a:off x="1585609" y="1734890"/>
            <a:ext cx="862510" cy="110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3" name="Straight Arrow Connector 3072">
            <a:extLst>
              <a:ext uri="{FF2B5EF4-FFF2-40B4-BE49-F238E27FC236}">
                <a16:creationId xmlns:a16="http://schemas.microsoft.com/office/drawing/2014/main" id="{9976BCC7-0733-463B-ADF1-9913A828BF0D}"/>
              </a:ext>
            </a:extLst>
          </p:cNvPr>
          <p:cNvCxnSpPr>
            <a:cxnSpLocks/>
            <a:stCxn id="92" idx="2"/>
            <a:endCxn id="131" idx="0"/>
          </p:cNvCxnSpPr>
          <p:nvPr/>
        </p:nvCxnSpPr>
        <p:spPr>
          <a:xfrm>
            <a:off x="3226730" y="1919556"/>
            <a:ext cx="0" cy="89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2ADC5015-1240-4558-9A72-2E9C5DF81D48}"/>
              </a:ext>
            </a:extLst>
          </p:cNvPr>
          <p:cNvCxnSpPr>
            <a:cxnSpLocks/>
            <a:stCxn id="92" idx="3"/>
            <a:endCxn id="138" idx="0"/>
          </p:cNvCxnSpPr>
          <p:nvPr/>
        </p:nvCxnSpPr>
        <p:spPr>
          <a:xfrm>
            <a:off x="4005340" y="1734890"/>
            <a:ext cx="862151" cy="110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9EF71869-6269-40CE-B4B2-F8CFAECE73FA}"/>
              </a:ext>
            </a:extLst>
          </p:cNvPr>
          <p:cNvSpPr txBox="1"/>
          <p:nvPr/>
        </p:nvSpPr>
        <p:spPr>
          <a:xfrm>
            <a:off x="7722806" y="1637288"/>
            <a:ext cx="1363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/>
              <a:t>Source Tasks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FB50646-4DC5-449E-95C8-2B99A9B12294}"/>
              </a:ext>
            </a:extLst>
          </p:cNvPr>
          <p:cNvCxnSpPr>
            <a:cxnSpLocks/>
            <a:stCxn id="102" idx="1"/>
            <a:endCxn id="146" idx="0"/>
          </p:cNvCxnSpPr>
          <p:nvPr/>
        </p:nvCxnSpPr>
        <p:spPr>
          <a:xfrm flipH="1">
            <a:off x="7628886" y="1821954"/>
            <a:ext cx="93920" cy="102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300EAF5-9C65-40FB-8EC7-073C8DEA8942}"/>
              </a:ext>
            </a:extLst>
          </p:cNvPr>
          <p:cNvCxnSpPr>
            <a:cxnSpLocks/>
            <a:stCxn id="102" idx="3"/>
            <a:endCxn id="153" idx="0"/>
          </p:cNvCxnSpPr>
          <p:nvPr/>
        </p:nvCxnSpPr>
        <p:spPr>
          <a:xfrm>
            <a:off x="9086193" y="1821954"/>
            <a:ext cx="183814" cy="101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D89E764-0526-41E0-BFC6-5D7560C713A4}"/>
              </a:ext>
            </a:extLst>
          </p:cNvPr>
          <p:cNvSpPr txBox="1"/>
          <p:nvPr/>
        </p:nvSpPr>
        <p:spPr>
          <a:xfrm>
            <a:off x="10307872" y="1637288"/>
            <a:ext cx="121635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/>
              <a:t>Target Task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F8A1FF8-F528-4613-9578-B3A7B68BAD2B}"/>
              </a:ext>
            </a:extLst>
          </p:cNvPr>
          <p:cNvCxnSpPr>
            <a:cxnSpLocks/>
            <a:stCxn id="105" idx="2"/>
            <a:endCxn id="160" idx="0"/>
          </p:cNvCxnSpPr>
          <p:nvPr/>
        </p:nvCxnSpPr>
        <p:spPr>
          <a:xfrm flipH="1">
            <a:off x="10910768" y="2006620"/>
            <a:ext cx="5284" cy="85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AD244D2F-8903-4BBA-8857-2103C9DD66FA}"/>
              </a:ext>
            </a:extLst>
          </p:cNvPr>
          <p:cNvCxnSpPr/>
          <p:nvPr/>
        </p:nvCxnSpPr>
        <p:spPr>
          <a:xfrm>
            <a:off x="6096000" y="1985809"/>
            <a:ext cx="0" cy="3792421"/>
          </a:xfrm>
          <a:prstGeom prst="line">
            <a:avLst/>
          </a:prstGeom>
          <a:ln w="508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084B6954-08DA-404C-A2D7-273BE411DED1}"/>
              </a:ext>
            </a:extLst>
          </p:cNvPr>
          <p:cNvSpPr/>
          <p:nvPr/>
        </p:nvSpPr>
        <p:spPr>
          <a:xfrm>
            <a:off x="933855" y="2836461"/>
            <a:ext cx="1303507" cy="885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Dataset 1</a:t>
            </a:r>
          </a:p>
        </p:txBody>
      </p:sp>
      <p:sp>
        <p:nvSpPr>
          <p:cNvPr id="125" name="Diamond 124">
            <a:extLst>
              <a:ext uri="{FF2B5EF4-FFF2-40B4-BE49-F238E27FC236}">
                <a16:creationId xmlns:a16="http://schemas.microsoft.com/office/drawing/2014/main" id="{2D5F7E76-187E-4372-928E-76F2E4074986}"/>
              </a:ext>
            </a:extLst>
          </p:cNvPr>
          <p:cNvSpPr/>
          <p:nvPr/>
        </p:nvSpPr>
        <p:spPr>
          <a:xfrm>
            <a:off x="1093247" y="2943886"/>
            <a:ext cx="209330" cy="207880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Diamond 125">
            <a:extLst>
              <a:ext uri="{FF2B5EF4-FFF2-40B4-BE49-F238E27FC236}">
                <a16:creationId xmlns:a16="http://schemas.microsoft.com/office/drawing/2014/main" id="{AD2D0AA2-068A-4EDF-BCE0-51F016B21FA6}"/>
              </a:ext>
            </a:extLst>
          </p:cNvPr>
          <p:cNvSpPr/>
          <p:nvPr/>
        </p:nvSpPr>
        <p:spPr>
          <a:xfrm>
            <a:off x="1287592" y="3111665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Diamond 126">
            <a:extLst>
              <a:ext uri="{FF2B5EF4-FFF2-40B4-BE49-F238E27FC236}">
                <a16:creationId xmlns:a16="http://schemas.microsoft.com/office/drawing/2014/main" id="{C023641D-E066-497C-BBDC-D7D9D8AC9469}"/>
              </a:ext>
            </a:extLst>
          </p:cNvPr>
          <p:cNvSpPr/>
          <p:nvPr/>
        </p:nvSpPr>
        <p:spPr>
          <a:xfrm>
            <a:off x="1371482" y="2927107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Diamond 127">
            <a:extLst>
              <a:ext uri="{FF2B5EF4-FFF2-40B4-BE49-F238E27FC236}">
                <a16:creationId xmlns:a16="http://schemas.microsoft.com/office/drawing/2014/main" id="{4491C731-8098-4FD2-BD45-6ECE4F742592}"/>
              </a:ext>
            </a:extLst>
          </p:cNvPr>
          <p:cNvSpPr/>
          <p:nvPr/>
        </p:nvSpPr>
        <p:spPr>
          <a:xfrm>
            <a:off x="1539262" y="3086498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Diamond 128">
            <a:extLst>
              <a:ext uri="{FF2B5EF4-FFF2-40B4-BE49-F238E27FC236}">
                <a16:creationId xmlns:a16="http://schemas.microsoft.com/office/drawing/2014/main" id="{9DABA119-3742-45FC-9255-256D960AFDB1}"/>
              </a:ext>
            </a:extLst>
          </p:cNvPr>
          <p:cNvSpPr/>
          <p:nvPr/>
        </p:nvSpPr>
        <p:spPr>
          <a:xfrm>
            <a:off x="1690264" y="2943885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Diamond 129">
            <a:extLst>
              <a:ext uri="{FF2B5EF4-FFF2-40B4-BE49-F238E27FC236}">
                <a16:creationId xmlns:a16="http://schemas.microsoft.com/office/drawing/2014/main" id="{91399D8A-61DF-41E6-8278-8965852E1FAF}"/>
              </a:ext>
            </a:extLst>
          </p:cNvPr>
          <p:cNvSpPr/>
          <p:nvPr/>
        </p:nvSpPr>
        <p:spPr>
          <a:xfrm>
            <a:off x="1832877" y="3094887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BF8C1C-67AE-456F-9B24-B53D90B4973D}"/>
              </a:ext>
            </a:extLst>
          </p:cNvPr>
          <p:cNvSpPr/>
          <p:nvPr/>
        </p:nvSpPr>
        <p:spPr>
          <a:xfrm>
            <a:off x="2574976" y="2817005"/>
            <a:ext cx="1303507" cy="885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Dataset 2</a:t>
            </a:r>
          </a:p>
        </p:txBody>
      </p:sp>
      <p:sp>
        <p:nvSpPr>
          <p:cNvPr id="132" name="Flowchart: Merge 131">
            <a:extLst>
              <a:ext uri="{FF2B5EF4-FFF2-40B4-BE49-F238E27FC236}">
                <a16:creationId xmlns:a16="http://schemas.microsoft.com/office/drawing/2014/main" id="{D7FEF588-5807-4FA0-91CC-692AC4B17D7B}"/>
              </a:ext>
            </a:extLst>
          </p:cNvPr>
          <p:cNvSpPr/>
          <p:nvPr/>
        </p:nvSpPr>
        <p:spPr>
          <a:xfrm>
            <a:off x="2671716" y="2999930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Flowchart: Merge 132">
            <a:extLst>
              <a:ext uri="{FF2B5EF4-FFF2-40B4-BE49-F238E27FC236}">
                <a16:creationId xmlns:a16="http://schemas.microsoft.com/office/drawing/2014/main" id="{B4129072-AB8A-406F-B271-28F0B02F73A6}"/>
              </a:ext>
            </a:extLst>
          </p:cNvPr>
          <p:cNvSpPr/>
          <p:nvPr/>
        </p:nvSpPr>
        <p:spPr>
          <a:xfrm>
            <a:off x="2849283" y="3110385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Flowchart: Merge 133">
            <a:extLst>
              <a:ext uri="{FF2B5EF4-FFF2-40B4-BE49-F238E27FC236}">
                <a16:creationId xmlns:a16="http://schemas.microsoft.com/office/drawing/2014/main" id="{5AC0E7C2-8B78-44B1-811B-A2B6D7CF2B21}"/>
              </a:ext>
            </a:extLst>
          </p:cNvPr>
          <p:cNvSpPr/>
          <p:nvPr/>
        </p:nvSpPr>
        <p:spPr>
          <a:xfrm>
            <a:off x="3018461" y="2969170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Flowchart: Merge 134">
            <a:extLst>
              <a:ext uri="{FF2B5EF4-FFF2-40B4-BE49-F238E27FC236}">
                <a16:creationId xmlns:a16="http://schemas.microsoft.com/office/drawing/2014/main" id="{C0470B81-E5DC-4826-99BE-6D56B0BE6147}"/>
              </a:ext>
            </a:extLst>
          </p:cNvPr>
          <p:cNvSpPr/>
          <p:nvPr/>
        </p:nvSpPr>
        <p:spPr>
          <a:xfrm>
            <a:off x="3203019" y="3111783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Flowchart: Merge 135">
            <a:extLst>
              <a:ext uri="{FF2B5EF4-FFF2-40B4-BE49-F238E27FC236}">
                <a16:creationId xmlns:a16="http://schemas.microsoft.com/office/drawing/2014/main" id="{09D5549A-AEB0-4D2A-8826-9EA39A2A7187}"/>
              </a:ext>
            </a:extLst>
          </p:cNvPr>
          <p:cNvSpPr/>
          <p:nvPr/>
        </p:nvSpPr>
        <p:spPr>
          <a:xfrm>
            <a:off x="3421133" y="2977559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Flowchart: Merge 136">
            <a:extLst>
              <a:ext uri="{FF2B5EF4-FFF2-40B4-BE49-F238E27FC236}">
                <a16:creationId xmlns:a16="http://schemas.microsoft.com/office/drawing/2014/main" id="{43FC7604-7E32-48FB-A8C7-B922DA086900}"/>
              </a:ext>
            </a:extLst>
          </p:cNvPr>
          <p:cNvSpPr/>
          <p:nvPr/>
        </p:nvSpPr>
        <p:spPr>
          <a:xfrm>
            <a:off x="3598700" y="3113181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47C3C98-E2D6-46A8-A07D-0844097CE918}"/>
              </a:ext>
            </a:extLst>
          </p:cNvPr>
          <p:cNvSpPr/>
          <p:nvPr/>
        </p:nvSpPr>
        <p:spPr>
          <a:xfrm>
            <a:off x="4215737" y="2842170"/>
            <a:ext cx="1303507" cy="885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Dataset 3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42A4E94-8250-4830-BF63-56FDE48BAA30}"/>
              </a:ext>
            </a:extLst>
          </p:cNvPr>
          <p:cNvSpPr/>
          <p:nvPr/>
        </p:nvSpPr>
        <p:spPr>
          <a:xfrm>
            <a:off x="4311941" y="2976220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56C73E3-E7CB-4C5C-86D6-C4F55F365FB5}"/>
              </a:ext>
            </a:extLst>
          </p:cNvPr>
          <p:cNvSpPr/>
          <p:nvPr/>
        </p:nvSpPr>
        <p:spPr>
          <a:xfrm>
            <a:off x="4464341" y="3111842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CE7237A-D697-423A-9D7C-4E47B30E9F3E}"/>
              </a:ext>
            </a:extLst>
          </p:cNvPr>
          <p:cNvSpPr/>
          <p:nvPr/>
        </p:nvSpPr>
        <p:spPr>
          <a:xfrm>
            <a:off x="4617959" y="2962265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D1BF9BD3-0C40-47A7-91F1-78B12801A9B3}"/>
              </a:ext>
            </a:extLst>
          </p:cNvPr>
          <p:cNvSpPr/>
          <p:nvPr/>
        </p:nvSpPr>
        <p:spPr>
          <a:xfrm>
            <a:off x="4828233" y="3097175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B6ADFDA8-795C-4D49-A429-0A3D679F14C2}"/>
              </a:ext>
            </a:extLst>
          </p:cNvPr>
          <p:cNvSpPr/>
          <p:nvPr/>
        </p:nvSpPr>
        <p:spPr>
          <a:xfrm>
            <a:off x="5257101" y="2948256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E81AB7F-62D7-46B2-ACEA-72A2B7E1DBDE}"/>
              </a:ext>
            </a:extLst>
          </p:cNvPr>
          <p:cNvSpPr/>
          <p:nvPr/>
        </p:nvSpPr>
        <p:spPr>
          <a:xfrm>
            <a:off x="4989022" y="2947571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F6B23C8-96CE-4733-AFCB-94C6D0287E96}"/>
              </a:ext>
            </a:extLst>
          </p:cNvPr>
          <p:cNvSpPr/>
          <p:nvPr/>
        </p:nvSpPr>
        <p:spPr>
          <a:xfrm>
            <a:off x="5166589" y="3133527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6189B55B-22BA-4092-B4A3-891B980E8526}"/>
              </a:ext>
            </a:extLst>
          </p:cNvPr>
          <p:cNvSpPr/>
          <p:nvPr/>
        </p:nvSpPr>
        <p:spPr>
          <a:xfrm>
            <a:off x="6977132" y="2851809"/>
            <a:ext cx="1303507" cy="885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Dataset 1</a:t>
            </a:r>
          </a:p>
        </p:txBody>
      </p:sp>
      <p:sp>
        <p:nvSpPr>
          <p:cNvPr id="147" name="Diamond 146">
            <a:extLst>
              <a:ext uri="{FF2B5EF4-FFF2-40B4-BE49-F238E27FC236}">
                <a16:creationId xmlns:a16="http://schemas.microsoft.com/office/drawing/2014/main" id="{B6612C56-7AE3-4A2B-A27D-631CB628B468}"/>
              </a:ext>
            </a:extLst>
          </p:cNvPr>
          <p:cNvSpPr/>
          <p:nvPr/>
        </p:nvSpPr>
        <p:spPr>
          <a:xfrm>
            <a:off x="7136524" y="2959234"/>
            <a:ext cx="209330" cy="207880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Diamond 147">
            <a:extLst>
              <a:ext uri="{FF2B5EF4-FFF2-40B4-BE49-F238E27FC236}">
                <a16:creationId xmlns:a16="http://schemas.microsoft.com/office/drawing/2014/main" id="{C207A0C1-5F2D-4107-9DBA-C6ED43B2112B}"/>
              </a:ext>
            </a:extLst>
          </p:cNvPr>
          <p:cNvSpPr/>
          <p:nvPr/>
        </p:nvSpPr>
        <p:spPr>
          <a:xfrm>
            <a:off x="7330869" y="3127013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Diamond 148">
            <a:extLst>
              <a:ext uri="{FF2B5EF4-FFF2-40B4-BE49-F238E27FC236}">
                <a16:creationId xmlns:a16="http://schemas.microsoft.com/office/drawing/2014/main" id="{884CBE1C-C7FD-409A-83C1-E263D3B92A92}"/>
              </a:ext>
            </a:extLst>
          </p:cNvPr>
          <p:cNvSpPr/>
          <p:nvPr/>
        </p:nvSpPr>
        <p:spPr>
          <a:xfrm>
            <a:off x="7414759" y="2942455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Diamond 149">
            <a:extLst>
              <a:ext uri="{FF2B5EF4-FFF2-40B4-BE49-F238E27FC236}">
                <a16:creationId xmlns:a16="http://schemas.microsoft.com/office/drawing/2014/main" id="{23CA9BA4-DEEC-46D1-B970-DED741D9AB3D}"/>
              </a:ext>
            </a:extLst>
          </p:cNvPr>
          <p:cNvSpPr/>
          <p:nvPr/>
        </p:nvSpPr>
        <p:spPr>
          <a:xfrm>
            <a:off x="7582539" y="3101846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Diamond 150">
            <a:extLst>
              <a:ext uri="{FF2B5EF4-FFF2-40B4-BE49-F238E27FC236}">
                <a16:creationId xmlns:a16="http://schemas.microsoft.com/office/drawing/2014/main" id="{3A6DEB9E-9953-484B-9E19-038E64432676}"/>
              </a:ext>
            </a:extLst>
          </p:cNvPr>
          <p:cNvSpPr/>
          <p:nvPr/>
        </p:nvSpPr>
        <p:spPr>
          <a:xfrm>
            <a:off x="7733541" y="2959233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DD3AB2CC-3801-4ECA-AB0F-B646F446C07A}"/>
              </a:ext>
            </a:extLst>
          </p:cNvPr>
          <p:cNvSpPr/>
          <p:nvPr/>
        </p:nvSpPr>
        <p:spPr>
          <a:xfrm>
            <a:off x="7876154" y="3110235"/>
            <a:ext cx="201336" cy="18455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3B251AE3-87AD-427D-AAC4-043A6A230289}"/>
              </a:ext>
            </a:extLst>
          </p:cNvPr>
          <p:cNvSpPr/>
          <p:nvPr/>
        </p:nvSpPr>
        <p:spPr>
          <a:xfrm>
            <a:off x="8618253" y="2832353"/>
            <a:ext cx="1303507" cy="885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Dataset 2</a:t>
            </a:r>
          </a:p>
        </p:txBody>
      </p:sp>
      <p:sp>
        <p:nvSpPr>
          <p:cNvPr id="154" name="Flowchart: Merge 153">
            <a:extLst>
              <a:ext uri="{FF2B5EF4-FFF2-40B4-BE49-F238E27FC236}">
                <a16:creationId xmlns:a16="http://schemas.microsoft.com/office/drawing/2014/main" id="{07947797-4593-48D8-AC77-563C50677FA8}"/>
              </a:ext>
            </a:extLst>
          </p:cNvPr>
          <p:cNvSpPr/>
          <p:nvPr/>
        </p:nvSpPr>
        <p:spPr>
          <a:xfrm>
            <a:off x="8714993" y="3015278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Flowchart: Merge 154">
            <a:extLst>
              <a:ext uri="{FF2B5EF4-FFF2-40B4-BE49-F238E27FC236}">
                <a16:creationId xmlns:a16="http://schemas.microsoft.com/office/drawing/2014/main" id="{CE933E1C-3443-408F-BAA7-C23025565D71}"/>
              </a:ext>
            </a:extLst>
          </p:cNvPr>
          <p:cNvSpPr/>
          <p:nvPr/>
        </p:nvSpPr>
        <p:spPr>
          <a:xfrm>
            <a:off x="8892560" y="3125733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Flowchart: Merge 155">
            <a:extLst>
              <a:ext uri="{FF2B5EF4-FFF2-40B4-BE49-F238E27FC236}">
                <a16:creationId xmlns:a16="http://schemas.microsoft.com/office/drawing/2014/main" id="{17A8CEC1-CB85-4500-A84E-3DDE8FB3303D}"/>
              </a:ext>
            </a:extLst>
          </p:cNvPr>
          <p:cNvSpPr/>
          <p:nvPr/>
        </p:nvSpPr>
        <p:spPr>
          <a:xfrm>
            <a:off x="9061738" y="2984518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Flowchart: Merge 156">
            <a:extLst>
              <a:ext uri="{FF2B5EF4-FFF2-40B4-BE49-F238E27FC236}">
                <a16:creationId xmlns:a16="http://schemas.microsoft.com/office/drawing/2014/main" id="{509C18AE-7EF5-4B1A-AA13-C65A895A4478}"/>
              </a:ext>
            </a:extLst>
          </p:cNvPr>
          <p:cNvSpPr/>
          <p:nvPr/>
        </p:nvSpPr>
        <p:spPr>
          <a:xfrm>
            <a:off x="9246296" y="3127131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Flowchart: Merge 157">
            <a:extLst>
              <a:ext uri="{FF2B5EF4-FFF2-40B4-BE49-F238E27FC236}">
                <a16:creationId xmlns:a16="http://schemas.microsoft.com/office/drawing/2014/main" id="{8F726A6E-C7E9-4710-BD61-A66832245894}"/>
              </a:ext>
            </a:extLst>
          </p:cNvPr>
          <p:cNvSpPr/>
          <p:nvPr/>
        </p:nvSpPr>
        <p:spPr>
          <a:xfrm>
            <a:off x="9464410" y="2992907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Flowchart: Merge 158">
            <a:extLst>
              <a:ext uri="{FF2B5EF4-FFF2-40B4-BE49-F238E27FC236}">
                <a16:creationId xmlns:a16="http://schemas.microsoft.com/office/drawing/2014/main" id="{2C01D213-0CC6-45BF-B090-851532E872AC}"/>
              </a:ext>
            </a:extLst>
          </p:cNvPr>
          <p:cNvSpPr/>
          <p:nvPr/>
        </p:nvSpPr>
        <p:spPr>
          <a:xfrm>
            <a:off x="9641977" y="3128529"/>
            <a:ext cx="193633" cy="16638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8CB2D821-C6E2-4DD5-BA96-EFF5572086CB}"/>
              </a:ext>
            </a:extLst>
          </p:cNvPr>
          <p:cNvSpPr/>
          <p:nvPr/>
        </p:nvSpPr>
        <p:spPr>
          <a:xfrm>
            <a:off x="10259014" y="2857518"/>
            <a:ext cx="1303507" cy="885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Dataset 3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7AEEB4F-D8B5-4A2A-80F1-C6B75301AC93}"/>
              </a:ext>
            </a:extLst>
          </p:cNvPr>
          <p:cNvSpPr/>
          <p:nvPr/>
        </p:nvSpPr>
        <p:spPr>
          <a:xfrm>
            <a:off x="10355218" y="2991568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C98DB9C-75D9-4B05-AB6C-8AFB3F330437}"/>
              </a:ext>
            </a:extLst>
          </p:cNvPr>
          <p:cNvSpPr/>
          <p:nvPr/>
        </p:nvSpPr>
        <p:spPr>
          <a:xfrm>
            <a:off x="10507618" y="3127190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AD8E6605-E676-4C4D-A913-9740F61AFA1D}"/>
              </a:ext>
            </a:extLst>
          </p:cNvPr>
          <p:cNvSpPr/>
          <p:nvPr/>
        </p:nvSpPr>
        <p:spPr>
          <a:xfrm>
            <a:off x="10661236" y="2977613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EF417D3-89D4-4389-B9B7-826171583FAF}"/>
              </a:ext>
            </a:extLst>
          </p:cNvPr>
          <p:cNvSpPr/>
          <p:nvPr/>
        </p:nvSpPr>
        <p:spPr>
          <a:xfrm>
            <a:off x="10871510" y="3112523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E3C27BE-5FF9-4801-BF1F-94F301744340}"/>
              </a:ext>
            </a:extLst>
          </p:cNvPr>
          <p:cNvSpPr/>
          <p:nvPr/>
        </p:nvSpPr>
        <p:spPr>
          <a:xfrm>
            <a:off x="11300378" y="2963604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6BBA8C8-B3EA-40B7-B296-BBB3D115476C}"/>
              </a:ext>
            </a:extLst>
          </p:cNvPr>
          <p:cNvSpPr/>
          <p:nvPr/>
        </p:nvSpPr>
        <p:spPr>
          <a:xfrm>
            <a:off x="11032299" y="2962919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3136B8A-92B5-42D0-B43C-E00C1917C151}"/>
              </a:ext>
            </a:extLst>
          </p:cNvPr>
          <p:cNvSpPr/>
          <p:nvPr/>
        </p:nvSpPr>
        <p:spPr>
          <a:xfrm>
            <a:off x="11209866" y="3148875"/>
            <a:ext cx="171948" cy="17194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70B5757A-02A8-4216-BFD5-F081F42FB6D4}"/>
              </a:ext>
            </a:extLst>
          </p:cNvPr>
          <p:cNvCxnSpPr>
            <a:stCxn id="146" idx="2"/>
            <a:endCxn id="81" idx="1"/>
          </p:cNvCxnSpPr>
          <p:nvPr/>
        </p:nvCxnSpPr>
        <p:spPr>
          <a:xfrm rot="16200000" flipH="1">
            <a:off x="7670028" y="3695883"/>
            <a:ext cx="806277" cy="88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7ED8399F-6C75-42CB-B4D3-66B9DA05A531}"/>
              </a:ext>
            </a:extLst>
          </p:cNvPr>
          <p:cNvCxnSpPr>
            <a:stCxn id="153" idx="2"/>
            <a:endCxn id="81" idx="1"/>
          </p:cNvCxnSpPr>
          <p:nvPr/>
        </p:nvCxnSpPr>
        <p:spPr>
          <a:xfrm rot="5400000">
            <a:off x="8480861" y="3754156"/>
            <a:ext cx="825733" cy="752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1608BF68-F7C4-4D03-98A5-A06E8965C9AD}"/>
              </a:ext>
            </a:extLst>
          </p:cNvPr>
          <p:cNvSpPr txBox="1"/>
          <p:nvPr/>
        </p:nvSpPr>
        <p:spPr>
          <a:xfrm>
            <a:off x="1661776" y="5609719"/>
            <a:ext cx="310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Traditional ML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266D7F3-D91E-42CE-9810-2DF8B339F27F}"/>
              </a:ext>
            </a:extLst>
          </p:cNvPr>
          <p:cNvSpPr txBox="1"/>
          <p:nvPr/>
        </p:nvSpPr>
        <p:spPr>
          <a:xfrm>
            <a:off x="7675846" y="5609719"/>
            <a:ext cx="310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4242241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D01-4D1C-4E9E-A49B-C944406B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F9850-93C6-4DC9-9D65-4085AB92EE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Utilize the knowledge learned with source dataset(s) to perform a task with target dataset.</a:t>
            </a:r>
          </a:p>
          <a:p>
            <a:r>
              <a:rPr lang="en-IN" dirty="0"/>
              <a:t>Store Knowledge</a:t>
            </a:r>
          </a:p>
          <a:p>
            <a:pPr lvl="1"/>
            <a:r>
              <a:rPr lang="en-IN" dirty="0"/>
              <a:t>Knowledge is present in the form of weights of trained model. </a:t>
            </a:r>
          </a:p>
          <a:p>
            <a:pPr lvl="1"/>
            <a:r>
              <a:rPr lang="en-IN" dirty="0"/>
              <a:t>Weights represent features learned  about the (source) tasks</a:t>
            </a:r>
          </a:p>
          <a:p>
            <a:r>
              <a:rPr lang="en-IN" dirty="0"/>
              <a:t>Transfer Knowledge</a:t>
            </a:r>
          </a:p>
          <a:p>
            <a:pPr lvl="1"/>
            <a:r>
              <a:rPr lang="en-IN" dirty="0"/>
              <a:t>The learned features are </a:t>
            </a:r>
            <a:r>
              <a:rPr lang="en-IN" u="sng" dirty="0"/>
              <a:t>reused</a:t>
            </a:r>
            <a:r>
              <a:rPr lang="en-IN" dirty="0"/>
              <a:t> when performing a (target) new task.</a:t>
            </a:r>
          </a:p>
          <a:p>
            <a:pPr lvl="1"/>
            <a:r>
              <a:rPr lang="en-IN" dirty="0"/>
              <a:t>The model need not be trained from scratch</a:t>
            </a:r>
          </a:p>
          <a:p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F9E9ED-8C0B-4779-A6ED-1E61CA8EA934}"/>
              </a:ext>
            </a:extLst>
          </p:cNvPr>
          <p:cNvGrpSpPr/>
          <p:nvPr/>
        </p:nvGrpSpPr>
        <p:grpSpPr>
          <a:xfrm>
            <a:off x="6316910" y="2119628"/>
            <a:ext cx="4771737" cy="4050448"/>
            <a:chOff x="6977132" y="1637288"/>
            <a:chExt cx="4606466" cy="43417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37BCFF-7FE6-45A1-903D-E17DFB6C9FFA}"/>
                </a:ext>
              </a:extLst>
            </p:cNvPr>
            <p:cNvSpPr/>
            <p:nvPr/>
          </p:nvSpPr>
          <p:spPr>
            <a:xfrm>
              <a:off x="10280091" y="4635173"/>
              <a:ext cx="1303507" cy="7587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dbl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Learning System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E6DBBC-6666-49D1-9D84-D68C7E5D9D8A}"/>
                </a:ext>
              </a:extLst>
            </p:cNvPr>
            <p:cNvCxnSpPr>
              <a:cxnSpLocks/>
              <a:stCxn id="37" idx="2"/>
              <a:endCxn id="14" idx="0"/>
            </p:cNvCxnSpPr>
            <p:nvPr/>
          </p:nvCxnSpPr>
          <p:spPr>
            <a:xfrm>
              <a:off x="10910768" y="3742735"/>
              <a:ext cx="21077" cy="892438"/>
            </a:xfrm>
            <a:prstGeom prst="straightConnector1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Flowchart: Magnetic Disk 15">
              <a:extLst>
                <a:ext uri="{FF2B5EF4-FFF2-40B4-BE49-F238E27FC236}">
                  <a16:creationId xmlns:a16="http://schemas.microsoft.com/office/drawing/2014/main" id="{9AABB84C-F6C8-4CA4-A86D-FD6EBF11FF45}"/>
                </a:ext>
              </a:extLst>
            </p:cNvPr>
            <p:cNvSpPr/>
            <p:nvPr/>
          </p:nvSpPr>
          <p:spPr>
            <a:xfrm>
              <a:off x="7497485" y="4543303"/>
              <a:ext cx="2039923" cy="942498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Knowledge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C622C3-E7D2-4A73-91C7-E6A3EDA2407F}"/>
                </a:ext>
              </a:extLst>
            </p:cNvPr>
            <p:cNvCxnSpPr>
              <a:cxnSpLocks/>
              <a:stCxn id="16" idx="4"/>
              <a:endCxn id="14" idx="1"/>
            </p:cNvCxnSpPr>
            <p:nvPr/>
          </p:nvCxnSpPr>
          <p:spPr>
            <a:xfrm>
              <a:off x="9537408" y="5014552"/>
              <a:ext cx="7426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45C1EA-E069-4CDB-B044-66E2C3723026}"/>
                </a:ext>
              </a:extLst>
            </p:cNvPr>
            <p:cNvSpPr txBox="1"/>
            <p:nvPr/>
          </p:nvSpPr>
          <p:spPr>
            <a:xfrm>
              <a:off x="7722806" y="1637288"/>
              <a:ext cx="13633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dirty="0"/>
                <a:t>Source Tasks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F2A42E-38C8-4C26-AA41-1FA38BE78C86}"/>
                </a:ext>
              </a:extLst>
            </p:cNvPr>
            <p:cNvCxnSpPr>
              <a:cxnSpLocks/>
              <a:stCxn id="18" idx="1"/>
              <a:endCxn id="23" idx="0"/>
            </p:cNvCxnSpPr>
            <p:nvPr/>
          </p:nvCxnSpPr>
          <p:spPr>
            <a:xfrm flipH="1">
              <a:off x="7628886" y="1821954"/>
              <a:ext cx="93920" cy="1029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5F9A32-73FF-40CB-987C-B65902F46224}"/>
                </a:ext>
              </a:extLst>
            </p:cNvPr>
            <p:cNvCxnSpPr>
              <a:cxnSpLocks/>
              <a:stCxn id="18" idx="3"/>
              <a:endCxn id="30" idx="0"/>
            </p:cNvCxnSpPr>
            <p:nvPr/>
          </p:nvCxnSpPr>
          <p:spPr>
            <a:xfrm>
              <a:off x="9086193" y="1821954"/>
              <a:ext cx="183814" cy="1010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E708B5-6BC7-4BFE-B8CB-16229021D968}"/>
                </a:ext>
              </a:extLst>
            </p:cNvPr>
            <p:cNvSpPr txBox="1"/>
            <p:nvPr/>
          </p:nvSpPr>
          <p:spPr>
            <a:xfrm>
              <a:off x="10307872" y="1637288"/>
              <a:ext cx="12163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dirty="0"/>
                <a:t>Target Task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497C30D-31D8-4EF9-BEFB-455C985AC03B}"/>
                </a:ext>
              </a:extLst>
            </p:cNvPr>
            <p:cNvCxnSpPr>
              <a:cxnSpLocks/>
              <a:stCxn id="21" idx="2"/>
              <a:endCxn id="37" idx="0"/>
            </p:cNvCxnSpPr>
            <p:nvPr/>
          </p:nvCxnSpPr>
          <p:spPr>
            <a:xfrm flipH="1">
              <a:off x="10910768" y="2006620"/>
              <a:ext cx="5284" cy="850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447610-F36E-4E83-A40C-DEF39C4A573C}"/>
                </a:ext>
              </a:extLst>
            </p:cNvPr>
            <p:cNvSpPr/>
            <p:nvPr/>
          </p:nvSpPr>
          <p:spPr>
            <a:xfrm>
              <a:off x="6977132" y="2851809"/>
              <a:ext cx="1303507" cy="8852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  <a:p>
              <a:pPr algn="ctr"/>
              <a:endParaRPr lang="en-IN" dirty="0">
                <a:solidFill>
                  <a:schemeClr val="tx1"/>
                </a:solidFill>
              </a:endParaRPr>
            </a:p>
            <a:p>
              <a:pPr algn="ctr"/>
              <a:r>
                <a:rPr lang="en-IN" dirty="0">
                  <a:solidFill>
                    <a:schemeClr val="tx1"/>
                  </a:solidFill>
                </a:rPr>
                <a:t>Dataset 1</a:t>
              </a: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1DB11FAB-2710-4E6C-9EC5-2A9FEF862B45}"/>
                </a:ext>
              </a:extLst>
            </p:cNvPr>
            <p:cNvSpPr/>
            <p:nvPr/>
          </p:nvSpPr>
          <p:spPr>
            <a:xfrm>
              <a:off x="7136524" y="2959234"/>
              <a:ext cx="209330" cy="207880"/>
            </a:xfrm>
            <a:prstGeom prst="diamon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B32752E7-431C-49C2-9C08-23BD2CF9A8F4}"/>
                </a:ext>
              </a:extLst>
            </p:cNvPr>
            <p:cNvSpPr/>
            <p:nvPr/>
          </p:nvSpPr>
          <p:spPr>
            <a:xfrm>
              <a:off x="7330869" y="3127013"/>
              <a:ext cx="201336" cy="184558"/>
            </a:xfrm>
            <a:prstGeom prst="diamon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E5EF2096-E1B9-4971-BA9E-28F6BC91D4B6}"/>
                </a:ext>
              </a:extLst>
            </p:cNvPr>
            <p:cNvSpPr/>
            <p:nvPr/>
          </p:nvSpPr>
          <p:spPr>
            <a:xfrm>
              <a:off x="7414759" y="2942455"/>
              <a:ext cx="201336" cy="184558"/>
            </a:xfrm>
            <a:prstGeom prst="diamon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708B3F6B-2667-4FA1-8681-E9DE7B66944F}"/>
                </a:ext>
              </a:extLst>
            </p:cNvPr>
            <p:cNvSpPr/>
            <p:nvPr/>
          </p:nvSpPr>
          <p:spPr>
            <a:xfrm>
              <a:off x="7582539" y="3101846"/>
              <a:ext cx="201336" cy="184558"/>
            </a:xfrm>
            <a:prstGeom prst="diamon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E40C7F9C-D45C-4D2A-86E7-E434CA4D790A}"/>
                </a:ext>
              </a:extLst>
            </p:cNvPr>
            <p:cNvSpPr/>
            <p:nvPr/>
          </p:nvSpPr>
          <p:spPr>
            <a:xfrm>
              <a:off x="7733541" y="2959233"/>
              <a:ext cx="201336" cy="184558"/>
            </a:xfrm>
            <a:prstGeom prst="diamon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3054D228-5819-4253-8468-7802B15C5BE5}"/>
                </a:ext>
              </a:extLst>
            </p:cNvPr>
            <p:cNvSpPr/>
            <p:nvPr/>
          </p:nvSpPr>
          <p:spPr>
            <a:xfrm>
              <a:off x="7876154" y="3110235"/>
              <a:ext cx="201336" cy="184558"/>
            </a:xfrm>
            <a:prstGeom prst="diamon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129B5EC-95EB-47E9-9931-3DDED34DC58E}"/>
                </a:ext>
              </a:extLst>
            </p:cNvPr>
            <p:cNvSpPr/>
            <p:nvPr/>
          </p:nvSpPr>
          <p:spPr>
            <a:xfrm>
              <a:off x="8618253" y="2832353"/>
              <a:ext cx="1303507" cy="8852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  <a:p>
              <a:pPr algn="ctr"/>
              <a:r>
                <a:rPr lang="en-IN" dirty="0">
                  <a:solidFill>
                    <a:schemeClr val="tx1"/>
                  </a:solidFill>
                </a:rPr>
                <a:t>Dataset 2</a:t>
              </a:r>
            </a:p>
          </p:txBody>
        </p:sp>
        <p:sp>
          <p:nvSpPr>
            <p:cNvPr id="31" name="Flowchart: Merge 30">
              <a:extLst>
                <a:ext uri="{FF2B5EF4-FFF2-40B4-BE49-F238E27FC236}">
                  <a16:creationId xmlns:a16="http://schemas.microsoft.com/office/drawing/2014/main" id="{431DD4CC-72F6-409C-A7BE-8D2A3D0310A4}"/>
                </a:ext>
              </a:extLst>
            </p:cNvPr>
            <p:cNvSpPr/>
            <p:nvPr/>
          </p:nvSpPr>
          <p:spPr>
            <a:xfrm>
              <a:off x="8714993" y="3015278"/>
              <a:ext cx="193633" cy="166382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lowchart: Merge 31">
              <a:extLst>
                <a:ext uri="{FF2B5EF4-FFF2-40B4-BE49-F238E27FC236}">
                  <a16:creationId xmlns:a16="http://schemas.microsoft.com/office/drawing/2014/main" id="{BB4CDF91-7E0A-465D-A8A4-C07A736C4A72}"/>
                </a:ext>
              </a:extLst>
            </p:cNvPr>
            <p:cNvSpPr/>
            <p:nvPr/>
          </p:nvSpPr>
          <p:spPr>
            <a:xfrm>
              <a:off x="8892560" y="3125733"/>
              <a:ext cx="193633" cy="166382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lowchart: Merge 32">
              <a:extLst>
                <a:ext uri="{FF2B5EF4-FFF2-40B4-BE49-F238E27FC236}">
                  <a16:creationId xmlns:a16="http://schemas.microsoft.com/office/drawing/2014/main" id="{1F44284C-A9CD-4B36-9CDA-DE82ADC6AFBA}"/>
                </a:ext>
              </a:extLst>
            </p:cNvPr>
            <p:cNvSpPr/>
            <p:nvPr/>
          </p:nvSpPr>
          <p:spPr>
            <a:xfrm>
              <a:off x="9061738" y="2984518"/>
              <a:ext cx="193633" cy="166382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Flowchart: Merge 33">
              <a:extLst>
                <a:ext uri="{FF2B5EF4-FFF2-40B4-BE49-F238E27FC236}">
                  <a16:creationId xmlns:a16="http://schemas.microsoft.com/office/drawing/2014/main" id="{A845B594-4C75-4775-B945-4F6AC8AFA7CC}"/>
                </a:ext>
              </a:extLst>
            </p:cNvPr>
            <p:cNvSpPr/>
            <p:nvPr/>
          </p:nvSpPr>
          <p:spPr>
            <a:xfrm>
              <a:off x="9246296" y="3127131"/>
              <a:ext cx="193633" cy="166382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Flowchart: Merge 34">
              <a:extLst>
                <a:ext uri="{FF2B5EF4-FFF2-40B4-BE49-F238E27FC236}">
                  <a16:creationId xmlns:a16="http://schemas.microsoft.com/office/drawing/2014/main" id="{8298AD09-E3E3-43C0-83D7-3C8EAB860E5A}"/>
                </a:ext>
              </a:extLst>
            </p:cNvPr>
            <p:cNvSpPr/>
            <p:nvPr/>
          </p:nvSpPr>
          <p:spPr>
            <a:xfrm>
              <a:off x="9464410" y="2992907"/>
              <a:ext cx="193633" cy="166382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Flowchart: Merge 35">
              <a:extLst>
                <a:ext uri="{FF2B5EF4-FFF2-40B4-BE49-F238E27FC236}">
                  <a16:creationId xmlns:a16="http://schemas.microsoft.com/office/drawing/2014/main" id="{18E9FDFD-B039-481F-B71B-D14E9BBC2713}"/>
                </a:ext>
              </a:extLst>
            </p:cNvPr>
            <p:cNvSpPr/>
            <p:nvPr/>
          </p:nvSpPr>
          <p:spPr>
            <a:xfrm>
              <a:off x="9641977" y="3128529"/>
              <a:ext cx="193633" cy="166382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155D2B4-2272-4D4B-A099-70B9BDB40141}"/>
                </a:ext>
              </a:extLst>
            </p:cNvPr>
            <p:cNvSpPr/>
            <p:nvPr/>
          </p:nvSpPr>
          <p:spPr>
            <a:xfrm>
              <a:off x="10259014" y="2857518"/>
              <a:ext cx="1303507" cy="8852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  <a:p>
              <a:pPr algn="ctr"/>
              <a:r>
                <a:rPr lang="en-IN" dirty="0">
                  <a:solidFill>
                    <a:schemeClr val="tx1"/>
                  </a:solidFill>
                </a:rPr>
                <a:t>Dataset 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D7014A-F54B-4CD3-9485-E40786989198}"/>
                </a:ext>
              </a:extLst>
            </p:cNvPr>
            <p:cNvSpPr/>
            <p:nvPr/>
          </p:nvSpPr>
          <p:spPr>
            <a:xfrm>
              <a:off x="10355218" y="2991568"/>
              <a:ext cx="171948" cy="17194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2E5065-2BB4-4036-8DBB-3455D8AF9BAB}"/>
                </a:ext>
              </a:extLst>
            </p:cNvPr>
            <p:cNvSpPr/>
            <p:nvPr/>
          </p:nvSpPr>
          <p:spPr>
            <a:xfrm>
              <a:off x="10507618" y="3127190"/>
              <a:ext cx="171948" cy="17194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1093B2-5032-4902-8BE0-329BAD364DC0}"/>
                </a:ext>
              </a:extLst>
            </p:cNvPr>
            <p:cNvSpPr/>
            <p:nvPr/>
          </p:nvSpPr>
          <p:spPr>
            <a:xfrm>
              <a:off x="10661236" y="2977613"/>
              <a:ext cx="171948" cy="17194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5052391-ABEC-44B5-9978-6995820A2491}"/>
                </a:ext>
              </a:extLst>
            </p:cNvPr>
            <p:cNvSpPr/>
            <p:nvPr/>
          </p:nvSpPr>
          <p:spPr>
            <a:xfrm>
              <a:off x="10871510" y="3112523"/>
              <a:ext cx="171948" cy="17194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85F961F-4AF8-4995-8320-640535870A8B}"/>
                </a:ext>
              </a:extLst>
            </p:cNvPr>
            <p:cNvSpPr/>
            <p:nvPr/>
          </p:nvSpPr>
          <p:spPr>
            <a:xfrm>
              <a:off x="11300378" y="2963604"/>
              <a:ext cx="171948" cy="17194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6F8B08-22E1-4C20-A406-6416D61E6B34}"/>
                </a:ext>
              </a:extLst>
            </p:cNvPr>
            <p:cNvSpPr/>
            <p:nvPr/>
          </p:nvSpPr>
          <p:spPr>
            <a:xfrm>
              <a:off x="11032299" y="2962919"/>
              <a:ext cx="171948" cy="17194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BCD1BD-7C09-4759-BD1D-1B6E067D1F20}"/>
                </a:ext>
              </a:extLst>
            </p:cNvPr>
            <p:cNvSpPr/>
            <p:nvPr/>
          </p:nvSpPr>
          <p:spPr>
            <a:xfrm>
              <a:off x="11209866" y="3148875"/>
              <a:ext cx="171948" cy="17194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7EEF0060-3722-4FEA-96EC-49B1412C1C5D}"/>
                </a:ext>
              </a:extLst>
            </p:cNvPr>
            <p:cNvCxnSpPr>
              <a:stCxn id="23" idx="2"/>
              <a:endCxn id="16" idx="1"/>
            </p:cNvCxnSpPr>
            <p:nvPr/>
          </p:nvCxnSpPr>
          <p:spPr>
            <a:xfrm rot="16200000" flipH="1">
              <a:off x="7670028" y="3695883"/>
              <a:ext cx="806277" cy="8885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E2BC1CF6-B2D6-4E15-9383-C7DD11622A96}"/>
                </a:ext>
              </a:extLst>
            </p:cNvPr>
            <p:cNvCxnSpPr>
              <a:stCxn id="30" idx="2"/>
              <a:endCxn id="16" idx="1"/>
            </p:cNvCxnSpPr>
            <p:nvPr/>
          </p:nvCxnSpPr>
          <p:spPr>
            <a:xfrm rot="5400000">
              <a:off x="8480861" y="3754156"/>
              <a:ext cx="825733" cy="75256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E5FD95-F1BB-44FB-92F2-DFD820B93395}"/>
                </a:ext>
              </a:extLst>
            </p:cNvPr>
            <p:cNvSpPr txBox="1"/>
            <p:nvPr/>
          </p:nvSpPr>
          <p:spPr>
            <a:xfrm>
              <a:off x="7675846" y="5609719"/>
              <a:ext cx="3101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Transfer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1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5E4532-2419-4B94-ABD2-1E83CD62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Approaches for Deep Transfer Learning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B98F3A-6E85-4480-9CF6-5C6DE490B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Train-Source-Models-from-scratch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F1E1E9-B348-4900-B030-A196235411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endParaRPr lang="en-US" b="1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Select Source Task</a:t>
            </a:r>
            <a:r>
              <a:rPr lang="en-US" dirty="0"/>
              <a:t>. Select Source task with an abundance of data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Train Source Model(s)</a:t>
            </a:r>
            <a:r>
              <a:rPr lang="en-US" dirty="0"/>
              <a:t>. Train model rigorously to ensure that features are learned 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Reuse Model</a:t>
            </a:r>
            <a:r>
              <a:rPr lang="en-US" dirty="0"/>
              <a:t>. The trained model on the source task is used as the starting point for a model on the target task. 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Tune Model</a:t>
            </a:r>
            <a:r>
              <a:rPr lang="en-US" dirty="0"/>
              <a:t>. Optionally, the source model may need to be adapted or refined for target task. </a:t>
            </a:r>
          </a:p>
          <a:p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08262B3-0ED0-48AF-BBB9-3458B9934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Pre-trained Model Approach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35D788-E58A-4606-A8F3-F775572695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15961"/>
            <a:ext cx="5183188" cy="3684588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endParaRPr lang="en-US" b="1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Select Source Model</a:t>
            </a:r>
            <a:r>
              <a:rPr lang="en-US" dirty="0"/>
              <a:t>. A pre-trained source model is chosen from available models. 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Reuse Model</a:t>
            </a:r>
            <a:r>
              <a:rPr lang="en-US" dirty="0"/>
              <a:t>. The model pre-trained model can then be used as the starting point for a model on the second task of interest. This may involve using all or parts of the model, depending on the modeling technique used.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/>
              <a:t>Tune Model</a:t>
            </a:r>
            <a:r>
              <a:rPr lang="en-US" dirty="0"/>
              <a:t>. Optionally, the model may need to be adapted or refined on the input-output pair data available for the task of interest.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4A0CA-987E-4FF5-8A37-6E80AC53CB1A}"/>
              </a:ext>
            </a:extLst>
          </p:cNvPr>
          <p:cNvSpPr txBox="1"/>
          <p:nvPr/>
        </p:nvSpPr>
        <p:spPr>
          <a:xfrm>
            <a:off x="6019801" y="5888269"/>
            <a:ext cx="591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Assumption</a:t>
            </a:r>
            <a:r>
              <a:rPr lang="en-US" b="1" dirty="0"/>
              <a:t>: We have a repository of several source models.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754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72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D404113-B684-44B4-9946-538AF62C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139" y="4600640"/>
            <a:ext cx="2630729" cy="1473208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E5327A0-7F89-49F8-BD72-EE2301DD68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683132"/>
              </p:ext>
            </p:extLst>
          </p:nvPr>
        </p:nvGraphicFramePr>
        <p:xfrm>
          <a:off x="838200" y="2021249"/>
          <a:ext cx="5707565" cy="4155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3C6F329-AB66-423C-9C4D-C2743BEA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Public Repositories of Pretrained Models</a:t>
            </a:r>
          </a:p>
        </p:txBody>
      </p:sp>
      <p:pic>
        <p:nvPicPr>
          <p:cNvPr id="8" name="Picture 7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187AF81B-D44B-405C-A53A-37ED202759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82" b="21913"/>
          <a:stretch/>
        </p:blipFill>
        <p:spPr>
          <a:xfrm>
            <a:off x="7533856" y="552484"/>
            <a:ext cx="4336412" cy="926479"/>
          </a:xfrm>
          <a:prstGeom prst="rect">
            <a:avLst/>
          </a:prstGeom>
        </p:spPr>
      </p:pic>
      <p:pic>
        <p:nvPicPr>
          <p:cNvPr id="13314" name="Picture 2" descr="Image result for torch vision logo">
            <a:extLst>
              <a:ext uri="{FF2B5EF4-FFF2-40B4-BE49-F238E27FC236}">
                <a16:creationId xmlns:a16="http://schemas.microsoft.com/office/drawing/2014/main" id="{B8430540-2EB3-430D-8967-B5C29603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834" y="2038323"/>
            <a:ext cx="3508448" cy="105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caffe models logo">
            <a:extLst>
              <a:ext uri="{FF2B5EF4-FFF2-40B4-BE49-F238E27FC236}">
                <a16:creationId xmlns:a16="http://schemas.microsoft.com/office/drawing/2014/main" id="{26CFC6A8-EE84-4EFF-9373-C0B15121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1940" y="3419454"/>
            <a:ext cx="2639779" cy="13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94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EA2E5-EB29-4986-A2DA-1CCDC5EA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Transfer Learning</a:t>
            </a:r>
          </a:p>
        </p:txBody>
      </p:sp>
      <p:pic>
        <p:nvPicPr>
          <p:cNvPr id="4098" name="Picture 2" descr="Image result for transfer learning">
            <a:extLst>
              <a:ext uri="{FF2B5EF4-FFF2-40B4-BE49-F238E27FC236}">
                <a16:creationId xmlns:a16="http://schemas.microsoft.com/office/drawing/2014/main" id="{325830BE-38BA-4CF1-AB6F-1A9F815BBF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028244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FF9B5A-BE4D-44C7-B295-DBC369C57D96}"/>
              </a:ext>
            </a:extLst>
          </p:cNvPr>
          <p:cNvSpPr/>
          <p:nvPr/>
        </p:nvSpPr>
        <p:spPr>
          <a:xfrm>
            <a:off x="4054778" y="5826366"/>
            <a:ext cx="79330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Image Credit: https://www.freecodecamp.org/news/asl-recognition-using-transfer-learning-918ba054c004/</a:t>
            </a:r>
          </a:p>
        </p:txBody>
      </p:sp>
    </p:spTree>
    <p:extLst>
      <p:ext uri="{BB962C8B-B14F-4D97-AF65-F5344CB8AC3E}">
        <p14:creationId xmlns:p14="http://schemas.microsoft.com/office/powerpoint/2010/main" val="2398745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0E6FC-40E7-4222-BA2A-64EA9BC7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Repurposing Deep Model for target task</a:t>
            </a:r>
            <a:b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5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4324"/>
            <a:ext cx="1062955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Transfer Learning with Pretrained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14400" y="2860675"/>
            <a:ext cx="9582150" cy="11366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Suvarna Kadam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PhD Scholar, Department of Technology SPPU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Asst. Professor at DYPCOE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Akurdi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 bwMode="invGray">
          <a:xfrm>
            <a:off x="7624896" y="3429000"/>
            <a:ext cx="3465351" cy="266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04DB5-616A-42FE-9791-365B0072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Image classification with pretrained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91F36F-47A7-4A89-A695-033113DBA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14812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868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B0016CD-54E5-411F-B058-A840A409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08" y="0"/>
            <a:ext cx="9440636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D1328-3276-47F5-A1F6-0F40D02FA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8" b="21587"/>
          <a:stretch/>
        </p:blipFill>
        <p:spPr bwMode="auto">
          <a:xfrm>
            <a:off x="8403771" y="3428999"/>
            <a:ext cx="2438400" cy="268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daisies">
            <a:extLst>
              <a:ext uri="{FF2B5EF4-FFF2-40B4-BE49-F238E27FC236}">
                <a16:creationId xmlns:a16="http://schemas.microsoft.com/office/drawing/2014/main" id="{F3A41131-0002-484E-B79C-70371175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72" y="4095070"/>
            <a:ext cx="1407471" cy="94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3E200862-F403-4216-BCF6-92EC6D9779ED}"/>
              </a:ext>
            </a:extLst>
          </p:cNvPr>
          <p:cNvSpPr/>
          <p:nvPr/>
        </p:nvSpPr>
        <p:spPr>
          <a:xfrm>
            <a:off x="5431971" y="3069771"/>
            <a:ext cx="664029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5F45A6-3B8A-4F87-AF3C-76C37820A06B}"/>
              </a:ext>
            </a:extLst>
          </p:cNvPr>
          <p:cNvSpPr/>
          <p:nvPr/>
        </p:nvSpPr>
        <p:spPr>
          <a:xfrm>
            <a:off x="3352800" y="3984171"/>
            <a:ext cx="5050971" cy="153488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Convolutional Base</a:t>
            </a:r>
          </a:p>
          <a:p>
            <a:pPr algn="ctr"/>
            <a:r>
              <a:rPr lang="en-IN" dirty="0"/>
              <a:t>With Frozen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DC9B07-255C-42C7-8BA5-C8AF7993D1FC}"/>
              </a:ext>
            </a:extLst>
          </p:cNvPr>
          <p:cNvSpPr/>
          <p:nvPr/>
        </p:nvSpPr>
        <p:spPr>
          <a:xfrm>
            <a:off x="7935686" y="6085113"/>
            <a:ext cx="2819400" cy="5987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Fine Tuning for Target Task</a:t>
            </a:r>
          </a:p>
        </p:txBody>
      </p:sp>
    </p:spTree>
    <p:extLst>
      <p:ext uri="{BB962C8B-B14F-4D97-AF65-F5344CB8AC3E}">
        <p14:creationId xmlns:p14="http://schemas.microsoft.com/office/powerpoint/2010/main" val="104116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vgg16">
            <a:extLst>
              <a:ext uri="{FF2B5EF4-FFF2-40B4-BE49-F238E27FC236}">
                <a16:creationId xmlns:a16="http://schemas.microsoft.com/office/drawing/2014/main" id="{D6968674-2D2B-4372-A7AB-7A281098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154441"/>
            <a:ext cx="11111593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917DA8D6-2DC2-468C-9017-0E9AB2A61175}"/>
              </a:ext>
            </a:extLst>
          </p:cNvPr>
          <p:cNvSpPr/>
          <p:nvPr/>
        </p:nvSpPr>
        <p:spPr>
          <a:xfrm rot="5400000">
            <a:off x="4751613" y="2182590"/>
            <a:ext cx="478972" cy="6368143"/>
          </a:xfrm>
          <a:prstGeom prst="rightBrace">
            <a:avLst>
              <a:gd name="adj1" fmla="val 51136"/>
              <a:gd name="adj2" fmla="val 5000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B4A4A5A-5D4E-4BF9-8F11-BC2DCCF44EE0}"/>
              </a:ext>
            </a:extLst>
          </p:cNvPr>
          <p:cNvSpPr/>
          <p:nvPr/>
        </p:nvSpPr>
        <p:spPr>
          <a:xfrm rot="5400000">
            <a:off x="9829800" y="3635832"/>
            <a:ext cx="478972" cy="3461659"/>
          </a:xfrm>
          <a:prstGeom prst="rightBrace">
            <a:avLst>
              <a:gd name="adj1" fmla="val 51136"/>
              <a:gd name="adj2" fmla="val 50000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C5AB0-0658-40A7-836E-B66BE1341FE2}"/>
              </a:ext>
            </a:extLst>
          </p:cNvPr>
          <p:cNvSpPr txBox="1"/>
          <p:nvPr/>
        </p:nvSpPr>
        <p:spPr>
          <a:xfrm>
            <a:off x="2977242" y="5954485"/>
            <a:ext cx="402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Frozen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8AEA4-189D-40F1-BB9E-2F69890903E3}"/>
              </a:ext>
            </a:extLst>
          </p:cNvPr>
          <p:cNvSpPr txBox="1"/>
          <p:nvPr/>
        </p:nvSpPr>
        <p:spPr>
          <a:xfrm>
            <a:off x="7772402" y="5954485"/>
            <a:ext cx="402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Retrained Layers</a:t>
            </a:r>
          </a:p>
        </p:txBody>
      </p:sp>
    </p:spTree>
    <p:extLst>
      <p:ext uri="{BB962C8B-B14F-4D97-AF65-F5344CB8AC3E}">
        <p14:creationId xmlns:p14="http://schemas.microsoft.com/office/powerpoint/2010/main" val="499079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convolutional neural network">
            <a:extLst>
              <a:ext uri="{FF2B5EF4-FFF2-40B4-BE49-F238E27FC236}">
                <a16:creationId xmlns:a16="http://schemas.microsoft.com/office/drawing/2014/main" id="{56F74569-E2F8-4A96-90F6-781A2F924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43543"/>
            <a:ext cx="119538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6A19C740-666C-45AC-836A-A1D6F3F56ACD}"/>
              </a:ext>
            </a:extLst>
          </p:cNvPr>
          <p:cNvSpPr/>
          <p:nvPr/>
        </p:nvSpPr>
        <p:spPr>
          <a:xfrm rot="5400000">
            <a:off x="5132613" y="1213766"/>
            <a:ext cx="478972" cy="7130143"/>
          </a:xfrm>
          <a:prstGeom prst="rightBrace">
            <a:avLst>
              <a:gd name="adj1" fmla="val 51136"/>
              <a:gd name="adj2" fmla="val 50000"/>
            </a:avLst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151EEEA-A436-4FC3-9D3C-631DEE4D0A30}"/>
              </a:ext>
            </a:extLst>
          </p:cNvPr>
          <p:cNvSpPr/>
          <p:nvPr/>
        </p:nvSpPr>
        <p:spPr>
          <a:xfrm rot="5400000">
            <a:off x="10172700" y="3390908"/>
            <a:ext cx="478972" cy="2775859"/>
          </a:xfrm>
          <a:prstGeom prst="rightBrace">
            <a:avLst>
              <a:gd name="adj1" fmla="val 51136"/>
              <a:gd name="adj2" fmla="val 50000"/>
            </a:avLst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ED88B-CF0B-4C75-9926-FA5AF0C24AFE}"/>
              </a:ext>
            </a:extLst>
          </p:cNvPr>
          <p:cNvSpPr txBox="1"/>
          <p:nvPr/>
        </p:nvSpPr>
        <p:spPr>
          <a:xfrm>
            <a:off x="2198914" y="5726282"/>
            <a:ext cx="402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Frozen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77120-2618-4994-93BB-D97DCF39EFFB}"/>
              </a:ext>
            </a:extLst>
          </p:cNvPr>
          <p:cNvSpPr txBox="1"/>
          <p:nvPr/>
        </p:nvSpPr>
        <p:spPr>
          <a:xfrm>
            <a:off x="7475763" y="5726282"/>
            <a:ext cx="402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Finetuning with target dataset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31AC2E7-6B5A-46DF-A47A-5BA0FF6E29B4}"/>
              </a:ext>
            </a:extLst>
          </p:cNvPr>
          <p:cNvSpPr/>
          <p:nvPr/>
        </p:nvSpPr>
        <p:spPr>
          <a:xfrm rot="5400000">
            <a:off x="4523013" y="2182593"/>
            <a:ext cx="478972" cy="6150428"/>
          </a:xfrm>
          <a:prstGeom prst="rightBrace">
            <a:avLst>
              <a:gd name="adj1" fmla="val 51136"/>
              <a:gd name="adj2" fmla="val 5000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AF57B40-F3D0-4CC1-89DA-A97F9A0F5D94}"/>
              </a:ext>
            </a:extLst>
          </p:cNvPr>
          <p:cNvSpPr/>
          <p:nvPr/>
        </p:nvSpPr>
        <p:spPr>
          <a:xfrm rot="5400000">
            <a:off x="9720942" y="3243950"/>
            <a:ext cx="478972" cy="4027714"/>
          </a:xfrm>
          <a:prstGeom prst="rightBrace">
            <a:avLst>
              <a:gd name="adj1" fmla="val 51136"/>
              <a:gd name="adj2" fmla="val 50000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61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34748-B95F-4AFE-86A1-88AAB15E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Image 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4223E1-1B63-4E9D-B429-A497B53B4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56702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601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3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4F3C1-1FCA-4203-A5A2-EDAA6180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811763"/>
            <a:ext cx="5129784" cy="52344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2C53C-3F5D-446C-B9CA-19208163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921818"/>
            <a:ext cx="5129784" cy="50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20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34748-B95F-4AFE-86A1-88AAB15E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Text 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B7F669-6539-4961-AD8E-359E94A2D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583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28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38533-C433-4C09-9A94-A2607EF3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2A9E5C-5B57-4A70-80BB-E68CACA43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82282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5106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6D411-338F-47FE-A6B6-8F9ED6548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5139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E6A715-50FA-46CD-BF5A-8FF4F4B3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C9CD2-82E5-4236-83F2-5E83EE9A8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dirty="0"/>
              <a:t>Motivation (Why to transfer knowledge?)</a:t>
            </a:r>
          </a:p>
          <a:p>
            <a:r>
              <a:rPr lang="en-US" sz="2400" dirty="0"/>
              <a:t>Existing Approaches of transfer learning</a:t>
            </a:r>
          </a:p>
          <a:p>
            <a:r>
              <a:rPr lang="en-US" sz="2400" dirty="0"/>
              <a:t>Transfer Learning in Deep Models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Train a (source) deep network or find a pretrained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Repurpose the pretrained model for your needs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Predict with new target model</a:t>
            </a:r>
          </a:p>
          <a:p>
            <a:r>
              <a:rPr lang="en-US" sz="2400" dirty="0"/>
              <a:t>Case study for image classification with pretrained model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1EF50E-0A8E-44FB-82BE-3452C1C3C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8" r="-5" b="8758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9120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95CCE-63B7-419B-8609-ADD8C688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Traditional Machine Learning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77719DF-8422-4898-9792-1895DE7D7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2530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89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</a:rPr>
              <a:t>Why learning is hard for machines?</a:t>
            </a:r>
          </a:p>
        </p:txBody>
      </p:sp>
      <p:cxnSp>
        <p:nvCxnSpPr>
          <p:cNvPr id="80" name="Straight Connector 7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oogle Shape;63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  <a:noFill/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oogle Shape;62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45073" y="2993459"/>
            <a:ext cx="5455917" cy="2864355"/>
          </a:xfrm>
          <a:prstGeom prst="rect">
            <a:avLst/>
          </a:prstGeom>
          <a:noFill/>
        </p:spPr>
      </p:pic>
      <p:sp>
        <p:nvSpPr>
          <p:cNvPr id="64" name="Google Shape;64;p14"/>
          <p:cNvSpPr txBox="1"/>
          <p:nvPr/>
        </p:nvSpPr>
        <p:spPr>
          <a:xfrm>
            <a:off x="2847329" y="2426818"/>
            <a:ext cx="6520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" sz="3200" b="1" dirty="0"/>
              <a:t>?</a:t>
            </a:r>
            <a:endParaRPr lang="en-IN" sz="32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Learning from observations</a:t>
            </a:r>
            <a:endParaRPr dirty="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18" y="2769351"/>
            <a:ext cx="3416300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00" y="1536633"/>
            <a:ext cx="2373100" cy="158996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589000" y="2002967"/>
            <a:ext cx="1992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✓"/>
            </a:pPr>
            <a:r>
              <a:rPr lang="en" sz="2400" b="1" dirty="0"/>
              <a:t>Apples</a:t>
            </a:r>
            <a:endParaRPr sz="2400" b="1" dirty="0"/>
          </a:p>
        </p:txBody>
      </p:sp>
      <p:sp>
        <p:nvSpPr>
          <p:cNvPr id="75" name="Google Shape;75;p15"/>
          <p:cNvSpPr txBox="1"/>
          <p:nvPr/>
        </p:nvSpPr>
        <p:spPr>
          <a:xfrm>
            <a:off x="3589000" y="4911100"/>
            <a:ext cx="22696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✓"/>
            </a:pPr>
            <a:r>
              <a:rPr lang="en" sz="2400" b="1"/>
              <a:t>Oranges</a:t>
            </a:r>
            <a:endParaRPr sz="2400" b="1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51" y="360738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Learning from observations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501" y="2247367"/>
            <a:ext cx="3416300" cy="25653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8451600" y="4911100"/>
            <a:ext cx="30132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Apple/Orange?</a:t>
            </a:r>
            <a:endParaRPr sz="2400" b="1"/>
          </a:p>
        </p:txBody>
      </p:sp>
      <p:sp>
        <p:nvSpPr>
          <p:cNvPr id="92" name="Google Shape;92;p16"/>
          <p:cNvSpPr txBox="1"/>
          <p:nvPr/>
        </p:nvSpPr>
        <p:spPr>
          <a:xfrm>
            <a:off x="3527700" y="5973600"/>
            <a:ext cx="16716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Lobster"/>
                <a:ea typeface="Lobster"/>
                <a:cs typeface="Lobster"/>
                <a:sym typeface="Lobster"/>
              </a:rPr>
              <a:t>Training</a:t>
            </a:r>
            <a:endParaRPr sz="32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920851" y="5973600"/>
            <a:ext cx="16716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Lobster"/>
                <a:ea typeface="Lobster"/>
                <a:cs typeface="Lobster"/>
                <a:sym typeface="Lobster"/>
              </a:rPr>
              <a:t>Testing</a:t>
            </a:r>
            <a:endParaRPr sz="32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418" y="2769351"/>
            <a:ext cx="3416300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34" y="1536634"/>
            <a:ext cx="2373100" cy="158996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984367" y="1621233"/>
            <a:ext cx="1992400" cy="475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✓"/>
            </a:pPr>
            <a:r>
              <a:rPr lang="en" sz="2400" b="1" dirty="0"/>
              <a:t>Apples</a:t>
            </a:r>
            <a:endParaRPr sz="2400" b="1"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067" y="3607400"/>
            <a:ext cx="2760933" cy="276093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707167" y="3576633"/>
            <a:ext cx="2269600" cy="475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✓"/>
            </a:pPr>
            <a:r>
              <a:rPr lang="en" sz="2400" b="1"/>
              <a:t>Oranges</a:t>
            </a:r>
            <a:endParaRPr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95CCE-63B7-419B-8609-ADD8C688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Traditional Machine Learning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77719DF-8422-4898-9792-1895DE7D7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5125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62F6D8FC-63AE-42A5-A671-21DB11348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1829" y="10120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0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apple look like orange">
            <a:extLst>
              <a:ext uri="{FF2B5EF4-FFF2-40B4-BE49-F238E27FC236}">
                <a16:creationId xmlns:a16="http://schemas.microsoft.com/office/drawing/2014/main" id="{D2B883C4-2E47-4F0E-ABF1-322A242A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107" y="2007845"/>
            <a:ext cx="2189180" cy="206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hungry">
            <a:extLst>
              <a:ext uri="{FF2B5EF4-FFF2-40B4-BE49-F238E27FC236}">
                <a16:creationId xmlns:a16="http://schemas.microsoft.com/office/drawing/2014/main" id="{0D72A983-A010-41F1-A11A-1EFA1B510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8141" y="4052733"/>
            <a:ext cx="2937933" cy="218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IN" dirty="0"/>
              <a:t>Finding Pattern</a:t>
            </a:r>
            <a:endParaRPr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IN" dirty="0"/>
              <a:t>Purpose of Machine Learning - </a:t>
            </a:r>
            <a:r>
              <a:rPr lang="en" dirty="0"/>
              <a:t>Find Patterns in Data!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A6056D-DB3E-40F1-AE7D-3551F2D2B3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86262" indent="0">
              <a:buNone/>
            </a:pPr>
            <a:r>
              <a:rPr lang="en-IN" dirty="0"/>
              <a:t>But the problem is  ML need </a:t>
            </a:r>
            <a:r>
              <a:rPr lang="en-IN" b="1" u="sng" dirty="0"/>
              <a:t>lots of data &amp; Compute </a:t>
            </a:r>
            <a:r>
              <a:rPr lang="en-IN" dirty="0"/>
              <a:t>to learn patterns effectively.</a:t>
            </a:r>
          </a:p>
          <a:p>
            <a:pPr marL="186262" indent="0">
              <a:buNone/>
            </a:pPr>
            <a:endParaRPr lang="en-IN" dirty="0"/>
          </a:p>
          <a:p>
            <a:pPr marL="186262" indent="0">
              <a:buNone/>
            </a:pPr>
            <a:endParaRPr lang="en-IN" dirty="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50" y="2445098"/>
            <a:ext cx="4862299" cy="36467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A35589F-DE07-45DF-A102-3DABBD8E24C5}"/>
              </a:ext>
            </a:extLst>
          </p:cNvPr>
          <p:cNvSpPr/>
          <p:nvPr/>
        </p:nvSpPr>
        <p:spPr>
          <a:xfrm flipH="1">
            <a:off x="6707562" y="3614956"/>
            <a:ext cx="2380438" cy="972417"/>
          </a:xfrm>
          <a:prstGeom prst="cloudCallout">
            <a:avLst>
              <a:gd name="adj1" fmla="val -29080"/>
              <a:gd name="adj2" fmla="val 917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Give me Data!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1071</Words>
  <Application>Microsoft Office PowerPoint</Application>
  <PresentationFormat>Widescreen</PresentationFormat>
  <Paragraphs>204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Lobster</vt:lpstr>
      <vt:lpstr>Office Theme</vt:lpstr>
      <vt:lpstr>PowerPoint Presentation</vt:lpstr>
      <vt:lpstr>Transfer Learning with Pretrained Models</vt:lpstr>
      <vt:lpstr>Outline</vt:lpstr>
      <vt:lpstr>Traditional Machine Learning</vt:lpstr>
      <vt:lpstr>Why learning is hard for machines?</vt:lpstr>
      <vt:lpstr>Learning from observations</vt:lpstr>
      <vt:lpstr>Learning from observations</vt:lpstr>
      <vt:lpstr>Traditional Machine Learning</vt:lpstr>
      <vt:lpstr>Finding Pattern</vt:lpstr>
      <vt:lpstr>Traditional Machine Learning</vt:lpstr>
      <vt:lpstr>Machines have amnesia!</vt:lpstr>
      <vt:lpstr>Traditional Machine Learning</vt:lpstr>
      <vt:lpstr>Deep Learning has additional challenges…</vt:lpstr>
      <vt:lpstr>Traditional Vs. Transfer Learning</vt:lpstr>
      <vt:lpstr>Transfer Learning</vt:lpstr>
      <vt:lpstr>Two Approaches for Deep Transfer Learning</vt:lpstr>
      <vt:lpstr>Public Repositories of Pretrained Models</vt:lpstr>
      <vt:lpstr>Deep Transfer Learning</vt:lpstr>
      <vt:lpstr>Repurposing Deep Model for target task </vt:lpstr>
      <vt:lpstr>Image classification with pretrained model</vt:lpstr>
      <vt:lpstr>PowerPoint Presentation</vt:lpstr>
      <vt:lpstr>PowerPoint Presentation</vt:lpstr>
      <vt:lpstr>PowerPoint Presentation</vt:lpstr>
      <vt:lpstr>Image Classification</vt:lpstr>
      <vt:lpstr>PowerPoint Presentation</vt:lpstr>
      <vt:lpstr>Text Classification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suvarna Kadam</dc:creator>
  <cp:lastModifiedBy>suvarna Kadam</cp:lastModifiedBy>
  <cp:revision>1</cp:revision>
  <dcterms:created xsi:type="dcterms:W3CDTF">2019-10-05T02:40:28Z</dcterms:created>
  <dcterms:modified xsi:type="dcterms:W3CDTF">2019-10-05T02:41:52Z</dcterms:modified>
</cp:coreProperties>
</file>